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17" r:id="rId3"/>
    <p:sldId id="2040" r:id="rId4"/>
    <p:sldId id="2075" r:id="rId5"/>
    <p:sldId id="2073" r:id="rId6"/>
    <p:sldId id="2074" r:id="rId7"/>
    <p:sldId id="350" r:id="rId8"/>
    <p:sldId id="352" r:id="rId9"/>
    <p:sldId id="355" r:id="rId10"/>
    <p:sldId id="2030" r:id="rId11"/>
    <p:sldId id="2049" r:id="rId12"/>
    <p:sldId id="203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p:restoredTop sz="91202"/>
  </p:normalViewPr>
  <p:slideViewPr>
    <p:cSldViewPr snapToGrid="0">
      <p:cViewPr>
        <p:scale>
          <a:sx n="80" d="100"/>
          <a:sy n="80" d="100"/>
        </p:scale>
        <p:origin x="1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78485-9C08-4E52-A0B5-3BEFD8972D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62291C7-56D2-4126-AAEE-E389EB20F390}">
      <dgm:prSet/>
      <dgm:spPr/>
      <dgm:t>
        <a:bodyPr/>
        <a:lstStyle/>
        <a:p>
          <a:r>
            <a:rPr lang="en-US" dirty="0"/>
            <a:t>Age: 	age range		</a:t>
          </a:r>
        </a:p>
      </dgm:t>
    </dgm:pt>
    <dgm:pt modelId="{240C2A4C-8E16-432F-994F-CC4EFAF4CE70}" type="parTrans" cxnId="{50F1FE1D-B809-4587-B639-4EAEE13F76A7}">
      <dgm:prSet/>
      <dgm:spPr/>
      <dgm:t>
        <a:bodyPr/>
        <a:lstStyle/>
        <a:p>
          <a:endParaRPr lang="en-US"/>
        </a:p>
      </dgm:t>
    </dgm:pt>
    <dgm:pt modelId="{151AF1AF-04EF-459F-ADE6-203A6CDB5CF6}" type="sibTrans" cxnId="{50F1FE1D-B809-4587-B639-4EAEE13F76A7}">
      <dgm:prSet/>
      <dgm:spPr/>
      <dgm:t>
        <a:bodyPr/>
        <a:lstStyle/>
        <a:p>
          <a:endParaRPr lang="en-US"/>
        </a:p>
      </dgm:t>
    </dgm:pt>
    <dgm:pt modelId="{7B2031C8-FE6B-493C-AABF-4EC3D2FC5C7E}">
      <dgm:prSet/>
      <dgm:spPr/>
      <dgm:t>
        <a:bodyPr/>
        <a:lstStyle/>
        <a:p>
          <a:r>
            <a:rPr lang="en-US" dirty="0"/>
            <a:t>Gender:  male, female or both</a:t>
          </a:r>
        </a:p>
      </dgm:t>
    </dgm:pt>
    <dgm:pt modelId="{3BEEA46B-D287-40E9-B9FB-9B2EB9B337E4}" type="parTrans" cxnId="{94506C53-A333-401F-B933-3560E539BE0B}">
      <dgm:prSet/>
      <dgm:spPr/>
      <dgm:t>
        <a:bodyPr/>
        <a:lstStyle/>
        <a:p>
          <a:endParaRPr lang="en-US"/>
        </a:p>
      </dgm:t>
    </dgm:pt>
    <dgm:pt modelId="{56DE065D-1039-49BC-A9BA-A0CE25654B5F}" type="sibTrans" cxnId="{94506C53-A333-401F-B933-3560E539BE0B}">
      <dgm:prSet/>
      <dgm:spPr/>
      <dgm:t>
        <a:bodyPr/>
        <a:lstStyle/>
        <a:p>
          <a:endParaRPr lang="en-US"/>
        </a:p>
      </dgm:t>
    </dgm:pt>
    <dgm:pt modelId="{AE839834-3D65-4976-8F70-BE4351AA1856}">
      <dgm:prSet/>
      <dgm:spPr/>
      <dgm:t>
        <a:bodyPr/>
        <a:lstStyle/>
        <a:p>
          <a:r>
            <a:rPr lang="en-US" dirty="0"/>
            <a:t>Income level:  low, middle or high</a:t>
          </a:r>
        </a:p>
      </dgm:t>
    </dgm:pt>
    <dgm:pt modelId="{A5325928-7573-40A2-8130-79B4AE04F1B0}" type="parTrans" cxnId="{680CC2B5-2520-463C-A139-25F1D8839297}">
      <dgm:prSet/>
      <dgm:spPr/>
      <dgm:t>
        <a:bodyPr/>
        <a:lstStyle/>
        <a:p>
          <a:endParaRPr lang="en-US"/>
        </a:p>
      </dgm:t>
    </dgm:pt>
    <dgm:pt modelId="{CC90B119-4FB8-4F15-91BE-3BE1612E2623}" type="sibTrans" cxnId="{680CC2B5-2520-463C-A139-25F1D8839297}">
      <dgm:prSet/>
      <dgm:spPr/>
      <dgm:t>
        <a:bodyPr/>
        <a:lstStyle/>
        <a:p>
          <a:endParaRPr lang="en-US"/>
        </a:p>
      </dgm:t>
    </dgm:pt>
    <dgm:pt modelId="{FA221145-4A4D-46E6-B332-FBCEB05CB3ED}">
      <dgm:prSet/>
      <dgm:spPr/>
      <dgm:t>
        <a:bodyPr/>
        <a:lstStyle/>
        <a:p>
          <a:r>
            <a:rPr lang="en-US" dirty="0"/>
            <a:t>Geographic residence: country, climate, urban, rural</a:t>
          </a:r>
        </a:p>
      </dgm:t>
    </dgm:pt>
    <dgm:pt modelId="{A47F936D-3FC1-4914-9ADC-CC40DE3EB8D1}" type="parTrans" cxnId="{6809FABA-1E67-435E-8157-D9A322C48D28}">
      <dgm:prSet/>
      <dgm:spPr/>
      <dgm:t>
        <a:bodyPr/>
        <a:lstStyle/>
        <a:p>
          <a:endParaRPr lang="en-US"/>
        </a:p>
      </dgm:t>
    </dgm:pt>
    <dgm:pt modelId="{161CC865-8819-4D46-A307-79AE2E06C71E}" type="sibTrans" cxnId="{6809FABA-1E67-435E-8157-D9A322C48D28}">
      <dgm:prSet/>
      <dgm:spPr/>
      <dgm:t>
        <a:bodyPr/>
        <a:lstStyle/>
        <a:p>
          <a:endParaRPr lang="en-US"/>
        </a:p>
      </dgm:t>
    </dgm:pt>
    <dgm:pt modelId="{96985220-9781-4EB9-A8B3-F09EEA9E6E98}">
      <dgm:prSet/>
      <dgm:spPr/>
      <dgm:t>
        <a:bodyPr/>
        <a:lstStyle/>
        <a:p>
          <a:r>
            <a:rPr lang="en-US" dirty="0"/>
            <a:t>Marital Status:	single, married</a:t>
          </a:r>
        </a:p>
      </dgm:t>
    </dgm:pt>
    <dgm:pt modelId="{948AAA56-74BC-4444-A271-B991634AB8A4}" type="parTrans" cxnId="{BED5B65D-3427-4D6D-9592-84A45897B20C}">
      <dgm:prSet/>
      <dgm:spPr/>
      <dgm:t>
        <a:bodyPr/>
        <a:lstStyle/>
        <a:p>
          <a:endParaRPr lang="en-US"/>
        </a:p>
      </dgm:t>
    </dgm:pt>
    <dgm:pt modelId="{692AD976-3CDB-4AD7-A0FA-5A9B06C06D34}" type="sibTrans" cxnId="{BED5B65D-3427-4D6D-9592-84A45897B20C}">
      <dgm:prSet/>
      <dgm:spPr/>
      <dgm:t>
        <a:bodyPr/>
        <a:lstStyle/>
        <a:p>
          <a:endParaRPr lang="en-US"/>
        </a:p>
      </dgm:t>
    </dgm:pt>
    <dgm:pt modelId="{FE31A1ED-78E4-4AC1-9E04-B0D94FF53D11}">
      <dgm:prSet/>
      <dgm:spPr/>
      <dgm:t>
        <a:bodyPr/>
        <a:lstStyle/>
        <a:p>
          <a:r>
            <a:rPr lang="en-US" dirty="0"/>
            <a:t>Education: high school, college, graduate</a:t>
          </a:r>
        </a:p>
      </dgm:t>
    </dgm:pt>
    <dgm:pt modelId="{BBD690C4-612B-4C89-A69C-9EFF45BA6B6F}" type="parTrans" cxnId="{02C1F655-0F47-44FA-9503-50BA29057E17}">
      <dgm:prSet/>
      <dgm:spPr/>
      <dgm:t>
        <a:bodyPr/>
        <a:lstStyle/>
        <a:p>
          <a:endParaRPr lang="en-US"/>
        </a:p>
      </dgm:t>
    </dgm:pt>
    <dgm:pt modelId="{1F48AA3B-51CC-4A11-8197-333BBFF41011}" type="sibTrans" cxnId="{02C1F655-0F47-44FA-9503-50BA29057E17}">
      <dgm:prSet/>
      <dgm:spPr/>
      <dgm:t>
        <a:bodyPr/>
        <a:lstStyle/>
        <a:p>
          <a:endParaRPr lang="en-US"/>
        </a:p>
      </dgm:t>
    </dgm:pt>
    <dgm:pt modelId="{1BEABD6D-7F56-4BB5-8668-9938A5524A26}">
      <dgm:prSet/>
      <dgm:spPr/>
      <dgm:t>
        <a:bodyPr/>
        <a:lstStyle/>
        <a:p>
          <a:r>
            <a:rPr lang="en-US" dirty="0"/>
            <a:t>Occupation: Any, professional, or specific</a:t>
          </a:r>
        </a:p>
      </dgm:t>
    </dgm:pt>
    <dgm:pt modelId="{F0C2215A-C32F-4DE5-856C-3876893DF75D}" type="parTrans" cxnId="{630CF741-7A08-4C8C-94B6-85240380DFB4}">
      <dgm:prSet/>
      <dgm:spPr/>
      <dgm:t>
        <a:bodyPr/>
        <a:lstStyle/>
        <a:p>
          <a:endParaRPr lang="en-US"/>
        </a:p>
      </dgm:t>
    </dgm:pt>
    <dgm:pt modelId="{524F0ED8-40C4-462C-8819-6B36DCD07D59}" type="sibTrans" cxnId="{630CF741-7A08-4C8C-94B6-85240380DFB4}">
      <dgm:prSet/>
      <dgm:spPr/>
      <dgm:t>
        <a:bodyPr/>
        <a:lstStyle/>
        <a:p>
          <a:endParaRPr lang="en-US"/>
        </a:p>
      </dgm:t>
    </dgm:pt>
    <dgm:pt modelId="{717FB29C-BE83-4CBF-B9C6-53211C2BB1D8}">
      <dgm:prSet/>
      <dgm:spPr/>
      <dgm:t>
        <a:bodyPr/>
        <a:lstStyle/>
        <a:p>
          <a:r>
            <a:rPr lang="en-US" dirty="0"/>
            <a:t>Lifestyle/Interests/Hobbies: likes, values, interests</a:t>
          </a:r>
        </a:p>
      </dgm:t>
    </dgm:pt>
    <dgm:pt modelId="{85682578-8DE2-4289-82BC-5D4324765BCE}" type="parTrans" cxnId="{73B1EEAC-9E2D-4C4B-AEDE-0A084A1BFD9D}">
      <dgm:prSet/>
      <dgm:spPr/>
      <dgm:t>
        <a:bodyPr/>
        <a:lstStyle/>
        <a:p>
          <a:endParaRPr lang="en-US"/>
        </a:p>
      </dgm:t>
    </dgm:pt>
    <dgm:pt modelId="{0782A40F-9B4E-498C-B2B2-1E2AB14529F9}" type="sibTrans" cxnId="{73B1EEAC-9E2D-4C4B-AEDE-0A084A1BFD9D}">
      <dgm:prSet/>
      <dgm:spPr/>
      <dgm:t>
        <a:bodyPr/>
        <a:lstStyle/>
        <a:p>
          <a:endParaRPr lang="en-US"/>
        </a:p>
      </dgm:t>
    </dgm:pt>
    <dgm:pt modelId="{E22BE926-C85E-4CBE-89F7-60D51EAF2192}">
      <dgm:prSet/>
      <dgm:spPr/>
      <dgm:t>
        <a:bodyPr/>
        <a:lstStyle/>
        <a:p>
          <a:r>
            <a:rPr lang="en-US" dirty="0"/>
            <a:t>Why they Buy it: save money, time, status, for fun</a:t>
          </a:r>
        </a:p>
      </dgm:t>
    </dgm:pt>
    <dgm:pt modelId="{62EF8876-AC92-4B03-849B-BE7D507BB493}" type="parTrans" cxnId="{AA64324C-F30B-4170-9EDC-2176F389E53A}">
      <dgm:prSet/>
      <dgm:spPr/>
      <dgm:t>
        <a:bodyPr/>
        <a:lstStyle/>
        <a:p>
          <a:endParaRPr lang="en-US"/>
        </a:p>
      </dgm:t>
    </dgm:pt>
    <dgm:pt modelId="{2850FF14-B212-4369-85C6-C8CC030CA4F3}" type="sibTrans" cxnId="{AA64324C-F30B-4170-9EDC-2176F389E53A}">
      <dgm:prSet/>
      <dgm:spPr/>
      <dgm:t>
        <a:bodyPr/>
        <a:lstStyle/>
        <a:p>
          <a:endParaRPr lang="en-US"/>
        </a:p>
      </dgm:t>
    </dgm:pt>
    <dgm:pt modelId="{ADB46CD5-4C43-4669-992F-CC583FDDA0D9}" type="pres">
      <dgm:prSet presAssocID="{AFE78485-9C08-4E52-A0B5-3BEFD8972DDD}" presName="vert0" presStyleCnt="0">
        <dgm:presLayoutVars>
          <dgm:dir/>
          <dgm:animOne val="branch"/>
          <dgm:animLvl val="lvl"/>
        </dgm:presLayoutVars>
      </dgm:prSet>
      <dgm:spPr/>
    </dgm:pt>
    <dgm:pt modelId="{0F2AE025-B8B3-45FB-BF82-126122DB01E0}" type="pres">
      <dgm:prSet presAssocID="{362291C7-56D2-4126-AAEE-E389EB20F390}" presName="thickLine" presStyleLbl="alignNode1" presStyleIdx="0" presStyleCnt="9"/>
      <dgm:spPr/>
    </dgm:pt>
    <dgm:pt modelId="{80D0E823-0C86-492D-85B3-2E177CC69121}" type="pres">
      <dgm:prSet presAssocID="{362291C7-56D2-4126-AAEE-E389EB20F390}" presName="horz1" presStyleCnt="0"/>
      <dgm:spPr/>
    </dgm:pt>
    <dgm:pt modelId="{AB545638-8D2E-4A7F-B9C4-6753C758028B}" type="pres">
      <dgm:prSet presAssocID="{362291C7-56D2-4126-AAEE-E389EB20F390}" presName="tx1" presStyleLbl="revTx" presStyleIdx="0" presStyleCnt="9"/>
      <dgm:spPr/>
    </dgm:pt>
    <dgm:pt modelId="{88B13033-4F41-4993-BCD1-BDE114C1AE0C}" type="pres">
      <dgm:prSet presAssocID="{362291C7-56D2-4126-AAEE-E389EB20F390}" presName="vert1" presStyleCnt="0"/>
      <dgm:spPr/>
    </dgm:pt>
    <dgm:pt modelId="{7E93E950-7A77-49A6-8CC1-8A38786D8F09}" type="pres">
      <dgm:prSet presAssocID="{7B2031C8-FE6B-493C-AABF-4EC3D2FC5C7E}" presName="thickLine" presStyleLbl="alignNode1" presStyleIdx="1" presStyleCnt="9"/>
      <dgm:spPr/>
    </dgm:pt>
    <dgm:pt modelId="{E8EF2C5A-A5E5-456C-B7F2-F895CE150947}" type="pres">
      <dgm:prSet presAssocID="{7B2031C8-FE6B-493C-AABF-4EC3D2FC5C7E}" presName="horz1" presStyleCnt="0"/>
      <dgm:spPr/>
    </dgm:pt>
    <dgm:pt modelId="{567E348F-349E-4DF5-AFA2-4CEE8196A6E7}" type="pres">
      <dgm:prSet presAssocID="{7B2031C8-FE6B-493C-AABF-4EC3D2FC5C7E}" presName="tx1" presStyleLbl="revTx" presStyleIdx="1" presStyleCnt="9"/>
      <dgm:spPr/>
    </dgm:pt>
    <dgm:pt modelId="{FD441737-BEAC-4EB9-B0AE-C9385DDD95EF}" type="pres">
      <dgm:prSet presAssocID="{7B2031C8-FE6B-493C-AABF-4EC3D2FC5C7E}" presName="vert1" presStyleCnt="0"/>
      <dgm:spPr/>
    </dgm:pt>
    <dgm:pt modelId="{409FC338-7A03-43DD-A201-5D5AC296D648}" type="pres">
      <dgm:prSet presAssocID="{AE839834-3D65-4976-8F70-BE4351AA1856}" presName="thickLine" presStyleLbl="alignNode1" presStyleIdx="2" presStyleCnt="9"/>
      <dgm:spPr/>
    </dgm:pt>
    <dgm:pt modelId="{7F3ED014-1B5E-457F-8CE8-78192A662C53}" type="pres">
      <dgm:prSet presAssocID="{AE839834-3D65-4976-8F70-BE4351AA1856}" presName="horz1" presStyleCnt="0"/>
      <dgm:spPr/>
    </dgm:pt>
    <dgm:pt modelId="{774A41A8-CB66-4DDB-A07E-718CB98337F3}" type="pres">
      <dgm:prSet presAssocID="{AE839834-3D65-4976-8F70-BE4351AA1856}" presName="tx1" presStyleLbl="revTx" presStyleIdx="2" presStyleCnt="9"/>
      <dgm:spPr/>
    </dgm:pt>
    <dgm:pt modelId="{65182419-9D65-4261-A13A-795008183A53}" type="pres">
      <dgm:prSet presAssocID="{AE839834-3D65-4976-8F70-BE4351AA1856}" presName="vert1" presStyleCnt="0"/>
      <dgm:spPr/>
    </dgm:pt>
    <dgm:pt modelId="{CA1DE347-C666-4EA8-B595-DCC1EBC06F47}" type="pres">
      <dgm:prSet presAssocID="{FA221145-4A4D-46E6-B332-FBCEB05CB3ED}" presName="thickLine" presStyleLbl="alignNode1" presStyleIdx="3" presStyleCnt="9"/>
      <dgm:spPr/>
    </dgm:pt>
    <dgm:pt modelId="{3F687018-3348-4430-BF0C-34F084F221B9}" type="pres">
      <dgm:prSet presAssocID="{FA221145-4A4D-46E6-B332-FBCEB05CB3ED}" presName="horz1" presStyleCnt="0"/>
      <dgm:spPr/>
    </dgm:pt>
    <dgm:pt modelId="{46A1B033-7ACB-4502-AD64-A034388AE6C9}" type="pres">
      <dgm:prSet presAssocID="{FA221145-4A4D-46E6-B332-FBCEB05CB3ED}" presName="tx1" presStyleLbl="revTx" presStyleIdx="3" presStyleCnt="9"/>
      <dgm:spPr/>
    </dgm:pt>
    <dgm:pt modelId="{3F7253F0-7C79-4EC8-B35D-37FDCCDC149B}" type="pres">
      <dgm:prSet presAssocID="{FA221145-4A4D-46E6-B332-FBCEB05CB3ED}" presName="vert1" presStyleCnt="0"/>
      <dgm:spPr/>
    </dgm:pt>
    <dgm:pt modelId="{BD712CA3-23DA-4A5C-BEBC-EBA13E6BFF38}" type="pres">
      <dgm:prSet presAssocID="{96985220-9781-4EB9-A8B3-F09EEA9E6E98}" presName="thickLine" presStyleLbl="alignNode1" presStyleIdx="4" presStyleCnt="9"/>
      <dgm:spPr/>
    </dgm:pt>
    <dgm:pt modelId="{07A6D928-DBEB-4CD7-9B7C-3EDCB4B2BA0C}" type="pres">
      <dgm:prSet presAssocID="{96985220-9781-4EB9-A8B3-F09EEA9E6E98}" presName="horz1" presStyleCnt="0"/>
      <dgm:spPr/>
    </dgm:pt>
    <dgm:pt modelId="{36B5B1B6-1835-45E7-BCEC-807459D6ED5A}" type="pres">
      <dgm:prSet presAssocID="{96985220-9781-4EB9-A8B3-F09EEA9E6E98}" presName="tx1" presStyleLbl="revTx" presStyleIdx="4" presStyleCnt="9"/>
      <dgm:spPr/>
    </dgm:pt>
    <dgm:pt modelId="{8A331033-0E7D-40F1-B584-AC3352FDC0E5}" type="pres">
      <dgm:prSet presAssocID="{96985220-9781-4EB9-A8B3-F09EEA9E6E98}" presName="vert1" presStyleCnt="0"/>
      <dgm:spPr/>
    </dgm:pt>
    <dgm:pt modelId="{F86913FF-6E4A-44A8-9EE9-636426E8EFAE}" type="pres">
      <dgm:prSet presAssocID="{FE31A1ED-78E4-4AC1-9E04-B0D94FF53D11}" presName="thickLine" presStyleLbl="alignNode1" presStyleIdx="5" presStyleCnt="9"/>
      <dgm:spPr/>
    </dgm:pt>
    <dgm:pt modelId="{C708F55A-0C80-4083-9E1C-C3829E7385F6}" type="pres">
      <dgm:prSet presAssocID="{FE31A1ED-78E4-4AC1-9E04-B0D94FF53D11}" presName="horz1" presStyleCnt="0"/>
      <dgm:spPr/>
    </dgm:pt>
    <dgm:pt modelId="{3343736C-C589-4D46-A4BA-193CABC80C65}" type="pres">
      <dgm:prSet presAssocID="{FE31A1ED-78E4-4AC1-9E04-B0D94FF53D11}" presName="tx1" presStyleLbl="revTx" presStyleIdx="5" presStyleCnt="9" custScaleY="93883"/>
      <dgm:spPr/>
    </dgm:pt>
    <dgm:pt modelId="{1B76DC08-795F-40D0-A009-CC26987A2C7C}" type="pres">
      <dgm:prSet presAssocID="{FE31A1ED-78E4-4AC1-9E04-B0D94FF53D11}" presName="vert1" presStyleCnt="0"/>
      <dgm:spPr/>
    </dgm:pt>
    <dgm:pt modelId="{19A852C2-5321-48A0-B19E-77AECED64BB8}" type="pres">
      <dgm:prSet presAssocID="{1BEABD6D-7F56-4BB5-8668-9938A5524A26}" presName="thickLine" presStyleLbl="alignNode1" presStyleIdx="6" presStyleCnt="9"/>
      <dgm:spPr/>
    </dgm:pt>
    <dgm:pt modelId="{CA466135-DE58-4E29-8B23-A6667FF1102E}" type="pres">
      <dgm:prSet presAssocID="{1BEABD6D-7F56-4BB5-8668-9938A5524A26}" presName="horz1" presStyleCnt="0"/>
      <dgm:spPr/>
    </dgm:pt>
    <dgm:pt modelId="{97273E98-CDBF-4DDD-8667-DC2727EF3481}" type="pres">
      <dgm:prSet presAssocID="{1BEABD6D-7F56-4BB5-8668-9938A5524A26}" presName="tx1" presStyleLbl="revTx" presStyleIdx="6" presStyleCnt="9"/>
      <dgm:spPr/>
    </dgm:pt>
    <dgm:pt modelId="{91941510-CA96-434D-89BF-1008A2E1F894}" type="pres">
      <dgm:prSet presAssocID="{1BEABD6D-7F56-4BB5-8668-9938A5524A26}" presName="vert1" presStyleCnt="0"/>
      <dgm:spPr/>
    </dgm:pt>
    <dgm:pt modelId="{77B80681-8240-4139-8DC8-6DE9750CD5DD}" type="pres">
      <dgm:prSet presAssocID="{717FB29C-BE83-4CBF-B9C6-53211C2BB1D8}" presName="thickLine" presStyleLbl="alignNode1" presStyleIdx="7" presStyleCnt="9"/>
      <dgm:spPr/>
    </dgm:pt>
    <dgm:pt modelId="{95B42C22-A4E0-43A1-94AC-B0F459EAD947}" type="pres">
      <dgm:prSet presAssocID="{717FB29C-BE83-4CBF-B9C6-53211C2BB1D8}" presName="horz1" presStyleCnt="0"/>
      <dgm:spPr/>
    </dgm:pt>
    <dgm:pt modelId="{EE571D10-7ED6-4C2C-8055-6DBB67FD2865}" type="pres">
      <dgm:prSet presAssocID="{717FB29C-BE83-4CBF-B9C6-53211C2BB1D8}" presName="tx1" presStyleLbl="revTx" presStyleIdx="7" presStyleCnt="9"/>
      <dgm:spPr/>
    </dgm:pt>
    <dgm:pt modelId="{B55B2639-C459-458F-8116-BDE9D8963E77}" type="pres">
      <dgm:prSet presAssocID="{717FB29C-BE83-4CBF-B9C6-53211C2BB1D8}" presName="vert1" presStyleCnt="0"/>
      <dgm:spPr/>
    </dgm:pt>
    <dgm:pt modelId="{885C6E24-17F3-43C8-B889-831B9CBF75CA}" type="pres">
      <dgm:prSet presAssocID="{E22BE926-C85E-4CBE-89F7-60D51EAF2192}" presName="thickLine" presStyleLbl="alignNode1" presStyleIdx="8" presStyleCnt="9"/>
      <dgm:spPr/>
    </dgm:pt>
    <dgm:pt modelId="{948F003F-E7E4-48C0-86F5-6490E6EF4BCB}" type="pres">
      <dgm:prSet presAssocID="{E22BE926-C85E-4CBE-89F7-60D51EAF2192}" presName="horz1" presStyleCnt="0"/>
      <dgm:spPr/>
    </dgm:pt>
    <dgm:pt modelId="{ECBE2CDB-BB41-4F2C-A241-C2F8B6F23450}" type="pres">
      <dgm:prSet presAssocID="{E22BE926-C85E-4CBE-89F7-60D51EAF2192}" presName="tx1" presStyleLbl="revTx" presStyleIdx="8" presStyleCnt="9"/>
      <dgm:spPr/>
    </dgm:pt>
    <dgm:pt modelId="{A984B23C-1935-4108-B49D-4ECBEFDE3F4E}" type="pres">
      <dgm:prSet presAssocID="{E22BE926-C85E-4CBE-89F7-60D51EAF2192}" presName="vert1" presStyleCnt="0"/>
      <dgm:spPr/>
    </dgm:pt>
  </dgm:ptLst>
  <dgm:cxnLst>
    <dgm:cxn modelId="{DD494F12-6CA2-4334-859C-AD91B509D09D}" type="presOf" srcId="{AFE78485-9C08-4E52-A0B5-3BEFD8972DDD}" destId="{ADB46CD5-4C43-4669-992F-CC583FDDA0D9}" srcOrd="0" destOrd="0" presId="urn:microsoft.com/office/officeart/2008/layout/LinedList"/>
    <dgm:cxn modelId="{50F1FE1D-B809-4587-B639-4EAEE13F76A7}" srcId="{AFE78485-9C08-4E52-A0B5-3BEFD8972DDD}" destId="{362291C7-56D2-4126-AAEE-E389EB20F390}" srcOrd="0" destOrd="0" parTransId="{240C2A4C-8E16-432F-994F-CC4EFAF4CE70}" sibTransId="{151AF1AF-04EF-459F-ADE6-203A6CDB5CF6}"/>
    <dgm:cxn modelId="{BED5B65D-3427-4D6D-9592-84A45897B20C}" srcId="{AFE78485-9C08-4E52-A0B5-3BEFD8972DDD}" destId="{96985220-9781-4EB9-A8B3-F09EEA9E6E98}" srcOrd="4" destOrd="0" parTransId="{948AAA56-74BC-4444-A271-B991634AB8A4}" sibTransId="{692AD976-3CDB-4AD7-A0FA-5A9B06C06D34}"/>
    <dgm:cxn modelId="{630CF741-7A08-4C8C-94B6-85240380DFB4}" srcId="{AFE78485-9C08-4E52-A0B5-3BEFD8972DDD}" destId="{1BEABD6D-7F56-4BB5-8668-9938A5524A26}" srcOrd="6" destOrd="0" parTransId="{F0C2215A-C32F-4DE5-856C-3876893DF75D}" sibTransId="{524F0ED8-40C4-462C-8819-6B36DCD07D59}"/>
    <dgm:cxn modelId="{AA64324C-F30B-4170-9EDC-2176F389E53A}" srcId="{AFE78485-9C08-4E52-A0B5-3BEFD8972DDD}" destId="{E22BE926-C85E-4CBE-89F7-60D51EAF2192}" srcOrd="8" destOrd="0" parTransId="{62EF8876-AC92-4B03-849B-BE7D507BB493}" sibTransId="{2850FF14-B212-4369-85C6-C8CC030CA4F3}"/>
    <dgm:cxn modelId="{8F00184D-0DAB-46FE-8117-CAEB747899EB}" type="presOf" srcId="{FE31A1ED-78E4-4AC1-9E04-B0D94FF53D11}" destId="{3343736C-C589-4D46-A4BA-193CABC80C65}" srcOrd="0" destOrd="0" presId="urn:microsoft.com/office/officeart/2008/layout/LinedList"/>
    <dgm:cxn modelId="{94506C53-A333-401F-B933-3560E539BE0B}" srcId="{AFE78485-9C08-4E52-A0B5-3BEFD8972DDD}" destId="{7B2031C8-FE6B-493C-AABF-4EC3D2FC5C7E}" srcOrd="1" destOrd="0" parTransId="{3BEEA46B-D287-40E9-B9FB-9B2EB9B337E4}" sibTransId="{56DE065D-1039-49BC-A9BA-A0CE25654B5F}"/>
    <dgm:cxn modelId="{02C1F655-0F47-44FA-9503-50BA29057E17}" srcId="{AFE78485-9C08-4E52-A0B5-3BEFD8972DDD}" destId="{FE31A1ED-78E4-4AC1-9E04-B0D94FF53D11}" srcOrd="5" destOrd="0" parTransId="{BBD690C4-612B-4C89-A69C-9EFF45BA6B6F}" sibTransId="{1F48AA3B-51CC-4A11-8197-333BBFF41011}"/>
    <dgm:cxn modelId="{0FB36C77-E5B6-43DA-987E-4346EE304CE9}" type="presOf" srcId="{7B2031C8-FE6B-493C-AABF-4EC3D2FC5C7E}" destId="{567E348F-349E-4DF5-AFA2-4CEE8196A6E7}" srcOrd="0" destOrd="0" presId="urn:microsoft.com/office/officeart/2008/layout/LinedList"/>
    <dgm:cxn modelId="{776BBE7E-71B7-4B21-84E8-D2B3E171EFEC}" type="presOf" srcId="{FA221145-4A4D-46E6-B332-FBCEB05CB3ED}" destId="{46A1B033-7ACB-4502-AD64-A034388AE6C9}" srcOrd="0" destOrd="0" presId="urn:microsoft.com/office/officeart/2008/layout/LinedList"/>
    <dgm:cxn modelId="{ADB9F792-F511-4868-9CCF-FCAE7C2335AB}" type="presOf" srcId="{AE839834-3D65-4976-8F70-BE4351AA1856}" destId="{774A41A8-CB66-4DDB-A07E-718CB98337F3}" srcOrd="0" destOrd="0" presId="urn:microsoft.com/office/officeart/2008/layout/LinedList"/>
    <dgm:cxn modelId="{5745BEA4-43AD-4657-941B-AE5303A58102}" type="presOf" srcId="{1BEABD6D-7F56-4BB5-8668-9938A5524A26}" destId="{97273E98-CDBF-4DDD-8667-DC2727EF3481}" srcOrd="0" destOrd="0" presId="urn:microsoft.com/office/officeart/2008/layout/LinedList"/>
    <dgm:cxn modelId="{73B1EEAC-9E2D-4C4B-AEDE-0A084A1BFD9D}" srcId="{AFE78485-9C08-4E52-A0B5-3BEFD8972DDD}" destId="{717FB29C-BE83-4CBF-B9C6-53211C2BB1D8}" srcOrd="7" destOrd="0" parTransId="{85682578-8DE2-4289-82BC-5D4324765BCE}" sibTransId="{0782A40F-9B4E-498C-B2B2-1E2AB14529F9}"/>
    <dgm:cxn modelId="{511969B1-83BD-4DE8-A489-B5952D4E8197}" type="presOf" srcId="{362291C7-56D2-4126-AAEE-E389EB20F390}" destId="{AB545638-8D2E-4A7F-B9C4-6753C758028B}" srcOrd="0" destOrd="0" presId="urn:microsoft.com/office/officeart/2008/layout/LinedList"/>
    <dgm:cxn modelId="{680CC2B5-2520-463C-A139-25F1D8839297}" srcId="{AFE78485-9C08-4E52-A0B5-3BEFD8972DDD}" destId="{AE839834-3D65-4976-8F70-BE4351AA1856}" srcOrd="2" destOrd="0" parTransId="{A5325928-7573-40A2-8130-79B4AE04F1B0}" sibTransId="{CC90B119-4FB8-4F15-91BE-3BE1612E2623}"/>
    <dgm:cxn modelId="{6809FABA-1E67-435E-8157-D9A322C48D28}" srcId="{AFE78485-9C08-4E52-A0B5-3BEFD8972DDD}" destId="{FA221145-4A4D-46E6-B332-FBCEB05CB3ED}" srcOrd="3" destOrd="0" parTransId="{A47F936D-3FC1-4914-9ADC-CC40DE3EB8D1}" sibTransId="{161CC865-8819-4D46-A307-79AE2E06C71E}"/>
    <dgm:cxn modelId="{A542BCC4-E6ED-4385-BA28-07C6D5788587}" type="presOf" srcId="{96985220-9781-4EB9-A8B3-F09EEA9E6E98}" destId="{36B5B1B6-1835-45E7-BCEC-807459D6ED5A}" srcOrd="0" destOrd="0" presId="urn:microsoft.com/office/officeart/2008/layout/LinedList"/>
    <dgm:cxn modelId="{E12672CE-B81D-46BA-AEB0-1CCDA60E3DCE}" type="presOf" srcId="{717FB29C-BE83-4CBF-B9C6-53211C2BB1D8}" destId="{EE571D10-7ED6-4C2C-8055-6DBB67FD2865}" srcOrd="0" destOrd="0" presId="urn:microsoft.com/office/officeart/2008/layout/LinedList"/>
    <dgm:cxn modelId="{2D358FF1-1268-4B11-A52E-32AA8BD4A94E}" type="presOf" srcId="{E22BE926-C85E-4CBE-89F7-60D51EAF2192}" destId="{ECBE2CDB-BB41-4F2C-A241-C2F8B6F23450}" srcOrd="0" destOrd="0" presId="urn:microsoft.com/office/officeart/2008/layout/LinedList"/>
    <dgm:cxn modelId="{CE7F03FA-703E-4776-B020-9FAB32095348}" type="presParOf" srcId="{ADB46CD5-4C43-4669-992F-CC583FDDA0D9}" destId="{0F2AE025-B8B3-45FB-BF82-126122DB01E0}" srcOrd="0" destOrd="0" presId="urn:microsoft.com/office/officeart/2008/layout/LinedList"/>
    <dgm:cxn modelId="{EF5EEB6E-0B2A-4EE2-8AED-266A9B2529A5}" type="presParOf" srcId="{ADB46CD5-4C43-4669-992F-CC583FDDA0D9}" destId="{80D0E823-0C86-492D-85B3-2E177CC69121}" srcOrd="1" destOrd="0" presId="urn:microsoft.com/office/officeart/2008/layout/LinedList"/>
    <dgm:cxn modelId="{FBEDD9AE-0F4E-4EDD-9C4C-C18A68679D9D}" type="presParOf" srcId="{80D0E823-0C86-492D-85B3-2E177CC69121}" destId="{AB545638-8D2E-4A7F-B9C4-6753C758028B}" srcOrd="0" destOrd="0" presId="urn:microsoft.com/office/officeart/2008/layout/LinedList"/>
    <dgm:cxn modelId="{A53741BC-CC6D-42DD-818C-FB034E605B87}" type="presParOf" srcId="{80D0E823-0C86-492D-85B3-2E177CC69121}" destId="{88B13033-4F41-4993-BCD1-BDE114C1AE0C}" srcOrd="1" destOrd="0" presId="urn:microsoft.com/office/officeart/2008/layout/LinedList"/>
    <dgm:cxn modelId="{10869D79-323C-45DB-ADAD-E5B5B48843D7}" type="presParOf" srcId="{ADB46CD5-4C43-4669-992F-CC583FDDA0D9}" destId="{7E93E950-7A77-49A6-8CC1-8A38786D8F09}" srcOrd="2" destOrd="0" presId="urn:microsoft.com/office/officeart/2008/layout/LinedList"/>
    <dgm:cxn modelId="{06F9DFFB-D4B8-46D2-883F-F72015FABFDE}" type="presParOf" srcId="{ADB46CD5-4C43-4669-992F-CC583FDDA0D9}" destId="{E8EF2C5A-A5E5-456C-B7F2-F895CE150947}" srcOrd="3" destOrd="0" presId="urn:microsoft.com/office/officeart/2008/layout/LinedList"/>
    <dgm:cxn modelId="{EB095084-9975-4EDB-AE8D-9815DFECCFA6}" type="presParOf" srcId="{E8EF2C5A-A5E5-456C-B7F2-F895CE150947}" destId="{567E348F-349E-4DF5-AFA2-4CEE8196A6E7}" srcOrd="0" destOrd="0" presId="urn:microsoft.com/office/officeart/2008/layout/LinedList"/>
    <dgm:cxn modelId="{2735BDE2-13E7-44B9-9FE7-ED987E403EA4}" type="presParOf" srcId="{E8EF2C5A-A5E5-456C-B7F2-F895CE150947}" destId="{FD441737-BEAC-4EB9-B0AE-C9385DDD95EF}" srcOrd="1" destOrd="0" presId="urn:microsoft.com/office/officeart/2008/layout/LinedList"/>
    <dgm:cxn modelId="{6D973271-209B-44B1-88A2-94F49C1E2334}" type="presParOf" srcId="{ADB46CD5-4C43-4669-992F-CC583FDDA0D9}" destId="{409FC338-7A03-43DD-A201-5D5AC296D648}" srcOrd="4" destOrd="0" presId="urn:microsoft.com/office/officeart/2008/layout/LinedList"/>
    <dgm:cxn modelId="{5C06B0F2-C0B9-4505-AD16-B2CECD0DC484}" type="presParOf" srcId="{ADB46CD5-4C43-4669-992F-CC583FDDA0D9}" destId="{7F3ED014-1B5E-457F-8CE8-78192A662C53}" srcOrd="5" destOrd="0" presId="urn:microsoft.com/office/officeart/2008/layout/LinedList"/>
    <dgm:cxn modelId="{12577108-98B8-468A-A174-107293118849}" type="presParOf" srcId="{7F3ED014-1B5E-457F-8CE8-78192A662C53}" destId="{774A41A8-CB66-4DDB-A07E-718CB98337F3}" srcOrd="0" destOrd="0" presId="urn:microsoft.com/office/officeart/2008/layout/LinedList"/>
    <dgm:cxn modelId="{3A8BA6ED-C5B3-4F80-9E60-34AFD0A4A947}" type="presParOf" srcId="{7F3ED014-1B5E-457F-8CE8-78192A662C53}" destId="{65182419-9D65-4261-A13A-795008183A53}" srcOrd="1" destOrd="0" presId="urn:microsoft.com/office/officeart/2008/layout/LinedList"/>
    <dgm:cxn modelId="{14948EB3-956A-4E7B-866D-2524A1098513}" type="presParOf" srcId="{ADB46CD5-4C43-4669-992F-CC583FDDA0D9}" destId="{CA1DE347-C666-4EA8-B595-DCC1EBC06F47}" srcOrd="6" destOrd="0" presId="urn:microsoft.com/office/officeart/2008/layout/LinedList"/>
    <dgm:cxn modelId="{10C51ADF-F251-455E-B55B-B5BB1BC9B4FF}" type="presParOf" srcId="{ADB46CD5-4C43-4669-992F-CC583FDDA0D9}" destId="{3F687018-3348-4430-BF0C-34F084F221B9}" srcOrd="7" destOrd="0" presId="urn:microsoft.com/office/officeart/2008/layout/LinedList"/>
    <dgm:cxn modelId="{7AE8B260-FE96-41C5-BCC6-B7FED0BA41E4}" type="presParOf" srcId="{3F687018-3348-4430-BF0C-34F084F221B9}" destId="{46A1B033-7ACB-4502-AD64-A034388AE6C9}" srcOrd="0" destOrd="0" presId="urn:microsoft.com/office/officeart/2008/layout/LinedList"/>
    <dgm:cxn modelId="{E75CF894-81A9-413A-AFEA-9FE3A96CE2C3}" type="presParOf" srcId="{3F687018-3348-4430-BF0C-34F084F221B9}" destId="{3F7253F0-7C79-4EC8-B35D-37FDCCDC149B}" srcOrd="1" destOrd="0" presId="urn:microsoft.com/office/officeart/2008/layout/LinedList"/>
    <dgm:cxn modelId="{7ED93D62-EB1C-4420-A0C0-32C204808A56}" type="presParOf" srcId="{ADB46CD5-4C43-4669-992F-CC583FDDA0D9}" destId="{BD712CA3-23DA-4A5C-BEBC-EBA13E6BFF38}" srcOrd="8" destOrd="0" presId="urn:microsoft.com/office/officeart/2008/layout/LinedList"/>
    <dgm:cxn modelId="{18E48987-89AE-4268-BFA5-6BF5E02B65E5}" type="presParOf" srcId="{ADB46CD5-4C43-4669-992F-CC583FDDA0D9}" destId="{07A6D928-DBEB-4CD7-9B7C-3EDCB4B2BA0C}" srcOrd="9" destOrd="0" presId="urn:microsoft.com/office/officeart/2008/layout/LinedList"/>
    <dgm:cxn modelId="{C534925C-D37D-4F94-A13E-BA921C6CD6AD}" type="presParOf" srcId="{07A6D928-DBEB-4CD7-9B7C-3EDCB4B2BA0C}" destId="{36B5B1B6-1835-45E7-BCEC-807459D6ED5A}" srcOrd="0" destOrd="0" presId="urn:microsoft.com/office/officeart/2008/layout/LinedList"/>
    <dgm:cxn modelId="{3077FA6A-06EF-4D2B-AD3B-2136DD488AFE}" type="presParOf" srcId="{07A6D928-DBEB-4CD7-9B7C-3EDCB4B2BA0C}" destId="{8A331033-0E7D-40F1-B584-AC3352FDC0E5}" srcOrd="1" destOrd="0" presId="urn:microsoft.com/office/officeart/2008/layout/LinedList"/>
    <dgm:cxn modelId="{9CFD0295-4742-49E0-BCB7-EE328957EF88}" type="presParOf" srcId="{ADB46CD5-4C43-4669-992F-CC583FDDA0D9}" destId="{F86913FF-6E4A-44A8-9EE9-636426E8EFAE}" srcOrd="10" destOrd="0" presId="urn:microsoft.com/office/officeart/2008/layout/LinedList"/>
    <dgm:cxn modelId="{328B9CB0-2098-460F-8F13-DFB8C8EECFDB}" type="presParOf" srcId="{ADB46CD5-4C43-4669-992F-CC583FDDA0D9}" destId="{C708F55A-0C80-4083-9E1C-C3829E7385F6}" srcOrd="11" destOrd="0" presId="urn:microsoft.com/office/officeart/2008/layout/LinedList"/>
    <dgm:cxn modelId="{B1B70812-CB2E-4603-A5E1-449DBCD7CDB0}" type="presParOf" srcId="{C708F55A-0C80-4083-9E1C-C3829E7385F6}" destId="{3343736C-C589-4D46-A4BA-193CABC80C65}" srcOrd="0" destOrd="0" presId="urn:microsoft.com/office/officeart/2008/layout/LinedList"/>
    <dgm:cxn modelId="{1A5DA88E-A90E-4A97-A9A8-72A59F71C4C5}" type="presParOf" srcId="{C708F55A-0C80-4083-9E1C-C3829E7385F6}" destId="{1B76DC08-795F-40D0-A009-CC26987A2C7C}" srcOrd="1" destOrd="0" presId="urn:microsoft.com/office/officeart/2008/layout/LinedList"/>
    <dgm:cxn modelId="{6F5DEEE2-D497-45AC-A3CA-82C651FB46CB}" type="presParOf" srcId="{ADB46CD5-4C43-4669-992F-CC583FDDA0D9}" destId="{19A852C2-5321-48A0-B19E-77AECED64BB8}" srcOrd="12" destOrd="0" presId="urn:microsoft.com/office/officeart/2008/layout/LinedList"/>
    <dgm:cxn modelId="{5AA480BC-CDCF-4CC5-ADAD-C64E0C2C031B}" type="presParOf" srcId="{ADB46CD5-4C43-4669-992F-CC583FDDA0D9}" destId="{CA466135-DE58-4E29-8B23-A6667FF1102E}" srcOrd="13" destOrd="0" presId="urn:microsoft.com/office/officeart/2008/layout/LinedList"/>
    <dgm:cxn modelId="{1C61F7C4-6B47-453C-B6A4-CFFD42837CD2}" type="presParOf" srcId="{CA466135-DE58-4E29-8B23-A6667FF1102E}" destId="{97273E98-CDBF-4DDD-8667-DC2727EF3481}" srcOrd="0" destOrd="0" presId="urn:microsoft.com/office/officeart/2008/layout/LinedList"/>
    <dgm:cxn modelId="{41A5DA07-7C6D-4F58-9BEE-0E00ACE7147A}" type="presParOf" srcId="{CA466135-DE58-4E29-8B23-A6667FF1102E}" destId="{91941510-CA96-434D-89BF-1008A2E1F894}" srcOrd="1" destOrd="0" presId="urn:microsoft.com/office/officeart/2008/layout/LinedList"/>
    <dgm:cxn modelId="{143F27A8-D957-4ADD-B1F9-DB538DC99FEC}" type="presParOf" srcId="{ADB46CD5-4C43-4669-992F-CC583FDDA0D9}" destId="{77B80681-8240-4139-8DC8-6DE9750CD5DD}" srcOrd="14" destOrd="0" presId="urn:microsoft.com/office/officeart/2008/layout/LinedList"/>
    <dgm:cxn modelId="{B0D420D2-DF7E-4DCC-8EEF-AEE54A6F6914}" type="presParOf" srcId="{ADB46CD5-4C43-4669-992F-CC583FDDA0D9}" destId="{95B42C22-A4E0-43A1-94AC-B0F459EAD947}" srcOrd="15" destOrd="0" presId="urn:microsoft.com/office/officeart/2008/layout/LinedList"/>
    <dgm:cxn modelId="{0C9A0D18-7971-4F29-B5BC-734F9AF3E2FC}" type="presParOf" srcId="{95B42C22-A4E0-43A1-94AC-B0F459EAD947}" destId="{EE571D10-7ED6-4C2C-8055-6DBB67FD2865}" srcOrd="0" destOrd="0" presId="urn:microsoft.com/office/officeart/2008/layout/LinedList"/>
    <dgm:cxn modelId="{23D9675B-DF92-4859-84F4-A4DA296D86C1}" type="presParOf" srcId="{95B42C22-A4E0-43A1-94AC-B0F459EAD947}" destId="{B55B2639-C459-458F-8116-BDE9D8963E77}" srcOrd="1" destOrd="0" presId="urn:microsoft.com/office/officeart/2008/layout/LinedList"/>
    <dgm:cxn modelId="{1D606FCA-2A5E-4105-BA1B-889080BD136C}" type="presParOf" srcId="{ADB46CD5-4C43-4669-992F-CC583FDDA0D9}" destId="{885C6E24-17F3-43C8-B889-831B9CBF75CA}" srcOrd="16" destOrd="0" presId="urn:microsoft.com/office/officeart/2008/layout/LinedList"/>
    <dgm:cxn modelId="{E0E97DCC-0E75-4590-9883-165523ED2EEC}" type="presParOf" srcId="{ADB46CD5-4C43-4669-992F-CC583FDDA0D9}" destId="{948F003F-E7E4-48C0-86F5-6490E6EF4BCB}" srcOrd="17" destOrd="0" presId="urn:microsoft.com/office/officeart/2008/layout/LinedList"/>
    <dgm:cxn modelId="{542DAED6-0E94-4B40-9D9B-8FB9F7FD3D1B}" type="presParOf" srcId="{948F003F-E7E4-48C0-86F5-6490E6EF4BCB}" destId="{ECBE2CDB-BB41-4F2C-A241-C2F8B6F23450}" srcOrd="0" destOrd="0" presId="urn:microsoft.com/office/officeart/2008/layout/LinedList"/>
    <dgm:cxn modelId="{7E01D0F2-1FFB-4373-A4FF-A0B291962E64}" type="presParOf" srcId="{948F003F-E7E4-48C0-86F5-6490E6EF4BCB}" destId="{A984B23C-1935-4108-B49D-4ECBEFDE3F4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78485-9C08-4E52-A0B5-3BEFD8972D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62291C7-56D2-4126-AAEE-E389EB20F390}">
      <dgm:prSet/>
      <dgm:spPr/>
      <dgm:t>
        <a:bodyPr/>
        <a:lstStyle/>
        <a:p>
          <a:r>
            <a:rPr lang="en-US" dirty="0"/>
            <a:t>Age: 			</a:t>
          </a:r>
        </a:p>
      </dgm:t>
    </dgm:pt>
    <dgm:pt modelId="{240C2A4C-8E16-432F-994F-CC4EFAF4CE70}" type="parTrans" cxnId="{50F1FE1D-B809-4587-B639-4EAEE13F76A7}">
      <dgm:prSet/>
      <dgm:spPr/>
      <dgm:t>
        <a:bodyPr/>
        <a:lstStyle/>
        <a:p>
          <a:endParaRPr lang="en-US"/>
        </a:p>
      </dgm:t>
    </dgm:pt>
    <dgm:pt modelId="{151AF1AF-04EF-459F-ADE6-203A6CDB5CF6}" type="sibTrans" cxnId="{50F1FE1D-B809-4587-B639-4EAEE13F76A7}">
      <dgm:prSet/>
      <dgm:spPr/>
      <dgm:t>
        <a:bodyPr/>
        <a:lstStyle/>
        <a:p>
          <a:endParaRPr lang="en-US"/>
        </a:p>
      </dgm:t>
    </dgm:pt>
    <dgm:pt modelId="{7B2031C8-FE6B-493C-AABF-4EC3D2FC5C7E}">
      <dgm:prSet/>
      <dgm:spPr/>
      <dgm:t>
        <a:bodyPr/>
        <a:lstStyle/>
        <a:p>
          <a:r>
            <a:rPr lang="en-US"/>
            <a:t>Gender:</a:t>
          </a:r>
        </a:p>
      </dgm:t>
    </dgm:pt>
    <dgm:pt modelId="{3BEEA46B-D287-40E9-B9FB-9B2EB9B337E4}" type="parTrans" cxnId="{94506C53-A333-401F-B933-3560E539BE0B}">
      <dgm:prSet/>
      <dgm:spPr/>
      <dgm:t>
        <a:bodyPr/>
        <a:lstStyle/>
        <a:p>
          <a:endParaRPr lang="en-US"/>
        </a:p>
      </dgm:t>
    </dgm:pt>
    <dgm:pt modelId="{56DE065D-1039-49BC-A9BA-A0CE25654B5F}" type="sibTrans" cxnId="{94506C53-A333-401F-B933-3560E539BE0B}">
      <dgm:prSet/>
      <dgm:spPr/>
      <dgm:t>
        <a:bodyPr/>
        <a:lstStyle/>
        <a:p>
          <a:endParaRPr lang="en-US"/>
        </a:p>
      </dgm:t>
    </dgm:pt>
    <dgm:pt modelId="{AE839834-3D65-4976-8F70-BE4351AA1856}">
      <dgm:prSet/>
      <dgm:spPr/>
      <dgm:t>
        <a:bodyPr/>
        <a:lstStyle/>
        <a:p>
          <a:r>
            <a:rPr lang="en-US"/>
            <a:t>Income level:  	</a:t>
          </a:r>
        </a:p>
      </dgm:t>
    </dgm:pt>
    <dgm:pt modelId="{A5325928-7573-40A2-8130-79B4AE04F1B0}" type="parTrans" cxnId="{680CC2B5-2520-463C-A139-25F1D8839297}">
      <dgm:prSet/>
      <dgm:spPr/>
      <dgm:t>
        <a:bodyPr/>
        <a:lstStyle/>
        <a:p>
          <a:endParaRPr lang="en-US"/>
        </a:p>
      </dgm:t>
    </dgm:pt>
    <dgm:pt modelId="{CC90B119-4FB8-4F15-91BE-3BE1612E2623}" type="sibTrans" cxnId="{680CC2B5-2520-463C-A139-25F1D8839297}">
      <dgm:prSet/>
      <dgm:spPr/>
      <dgm:t>
        <a:bodyPr/>
        <a:lstStyle/>
        <a:p>
          <a:endParaRPr lang="en-US"/>
        </a:p>
      </dgm:t>
    </dgm:pt>
    <dgm:pt modelId="{FA221145-4A4D-46E6-B332-FBCEB05CB3ED}">
      <dgm:prSet/>
      <dgm:spPr/>
      <dgm:t>
        <a:bodyPr/>
        <a:lstStyle/>
        <a:p>
          <a:r>
            <a:rPr lang="en-US"/>
            <a:t>Geographic residence:</a:t>
          </a:r>
        </a:p>
      </dgm:t>
    </dgm:pt>
    <dgm:pt modelId="{A47F936D-3FC1-4914-9ADC-CC40DE3EB8D1}" type="parTrans" cxnId="{6809FABA-1E67-435E-8157-D9A322C48D28}">
      <dgm:prSet/>
      <dgm:spPr/>
      <dgm:t>
        <a:bodyPr/>
        <a:lstStyle/>
        <a:p>
          <a:endParaRPr lang="en-US"/>
        </a:p>
      </dgm:t>
    </dgm:pt>
    <dgm:pt modelId="{161CC865-8819-4D46-A307-79AE2E06C71E}" type="sibTrans" cxnId="{6809FABA-1E67-435E-8157-D9A322C48D28}">
      <dgm:prSet/>
      <dgm:spPr/>
      <dgm:t>
        <a:bodyPr/>
        <a:lstStyle/>
        <a:p>
          <a:endParaRPr lang="en-US"/>
        </a:p>
      </dgm:t>
    </dgm:pt>
    <dgm:pt modelId="{96985220-9781-4EB9-A8B3-F09EEA9E6E98}">
      <dgm:prSet/>
      <dgm:spPr/>
      <dgm:t>
        <a:bodyPr/>
        <a:lstStyle/>
        <a:p>
          <a:r>
            <a:rPr lang="en-US" dirty="0"/>
            <a:t>Marital Status:	</a:t>
          </a:r>
        </a:p>
      </dgm:t>
    </dgm:pt>
    <dgm:pt modelId="{948AAA56-74BC-4444-A271-B991634AB8A4}" type="parTrans" cxnId="{BED5B65D-3427-4D6D-9592-84A45897B20C}">
      <dgm:prSet/>
      <dgm:spPr/>
      <dgm:t>
        <a:bodyPr/>
        <a:lstStyle/>
        <a:p>
          <a:endParaRPr lang="en-US"/>
        </a:p>
      </dgm:t>
    </dgm:pt>
    <dgm:pt modelId="{692AD976-3CDB-4AD7-A0FA-5A9B06C06D34}" type="sibTrans" cxnId="{BED5B65D-3427-4D6D-9592-84A45897B20C}">
      <dgm:prSet/>
      <dgm:spPr/>
      <dgm:t>
        <a:bodyPr/>
        <a:lstStyle/>
        <a:p>
          <a:endParaRPr lang="en-US"/>
        </a:p>
      </dgm:t>
    </dgm:pt>
    <dgm:pt modelId="{FE31A1ED-78E4-4AC1-9E04-B0D94FF53D11}">
      <dgm:prSet/>
      <dgm:spPr/>
      <dgm:t>
        <a:bodyPr/>
        <a:lstStyle/>
        <a:p>
          <a:r>
            <a:rPr lang="en-US" dirty="0"/>
            <a:t>Education: </a:t>
          </a:r>
        </a:p>
      </dgm:t>
    </dgm:pt>
    <dgm:pt modelId="{BBD690C4-612B-4C89-A69C-9EFF45BA6B6F}" type="parTrans" cxnId="{02C1F655-0F47-44FA-9503-50BA29057E17}">
      <dgm:prSet/>
      <dgm:spPr/>
      <dgm:t>
        <a:bodyPr/>
        <a:lstStyle/>
        <a:p>
          <a:endParaRPr lang="en-US"/>
        </a:p>
      </dgm:t>
    </dgm:pt>
    <dgm:pt modelId="{1F48AA3B-51CC-4A11-8197-333BBFF41011}" type="sibTrans" cxnId="{02C1F655-0F47-44FA-9503-50BA29057E17}">
      <dgm:prSet/>
      <dgm:spPr/>
      <dgm:t>
        <a:bodyPr/>
        <a:lstStyle/>
        <a:p>
          <a:endParaRPr lang="en-US"/>
        </a:p>
      </dgm:t>
    </dgm:pt>
    <dgm:pt modelId="{1BEABD6D-7F56-4BB5-8668-9938A5524A26}">
      <dgm:prSet/>
      <dgm:spPr/>
      <dgm:t>
        <a:bodyPr/>
        <a:lstStyle/>
        <a:p>
          <a:r>
            <a:rPr lang="en-US" dirty="0"/>
            <a:t>Occupation:</a:t>
          </a:r>
        </a:p>
      </dgm:t>
    </dgm:pt>
    <dgm:pt modelId="{F0C2215A-C32F-4DE5-856C-3876893DF75D}" type="parTrans" cxnId="{630CF741-7A08-4C8C-94B6-85240380DFB4}">
      <dgm:prSet/>
      <dgm:spPr/>
      <dgm:t>
        <a:bodyPr/>
        <a:lstStyle/>
        <a:p>
          <a:endParaRPr lang="en-US"/>
        </a:p>
      </dgm:t>
    </dgm:pt>
    <dgm:pt modelId="{524F0ED8-40C4-462C-8819-6B36DCD07D59}" type="sibTrans" cxnId="{630CF741-7A08-4C8C-94B6-85240380DFB4}">
      <dgm:prSet/>
      <dgm:spPr/>
      <dgm:t>
        <a:bodyPr/>
        <a:lstStyle/>
        <a:p>
          <a:endParaRPr lang="en-US"/>
        </a:p>
      </dgm:t>
    </dgm:pt>
    <dgm:pt modelId="{717FB29C-BE83-4CBF-B9C6-53211C2BB1D8}">
      <dgm:prSet/>
      <dgm:spPr/>
      <dgm:t>
        <a:bodyPr/>
        <a:lstStyle/>
        <a:p>
          <a:r>
            <a:rPr lang="en-US"/>
            <a:t>Lifestyle/Interests/Hobbies:</a:t>
          </a:r>
        </a:p>
      </dgm:t>
    </dgm:pt>
    <dgm:pt modelId="{85682578-8DE2-4289-82BC-5D4324765BCE}" type="parTrans" cxnId="{73B1EEAC-9E2D-4C4B-AEDE-0A084A1BFD9D}">
      <dgm:prSet/>
      <dgm:spPr/>
      <dgm:t>
        <a:bodyPr/>
        <a:lstStyle/>
        <a:p>
          <a:endParaRPr lang="en-US"/>
        </a:p>
      </dgm:t>
    </dgm:pt>
    <dgm:pt modelId="{0782A40F-9B4E-498C-B2B2-1E2AB14529F9}" type="sibTrans" cxnId="{73B1EEAC-9E2D-4C4B-AEDE-0A084A1BFD9D}">
      <dgm:prSet/>
      <dgm:spPr/>
      <dgm:t>
        <a:bodyPr/>
        <a:lstStyle/>
        <a:p>
          <a:endParaRPr lang="en-US"/>
        </a:p>
      </dgm:t>
    </dgm:pt>
    <dgm:pt modelId="{E22BE926-C85E-4CBE-89F7-60D51EAF2192}">
      <dgm:prSet/>
      <dgm:spPr/>
      <dgm:t>
        <a:bodyPr/>
        <a:lstStyle/>
        <a:p>
          <a:r>
            <a:rPr lang="en-US" dirty="0"/>
            <a:t>Why they Buy it:</a:t>
          </a:r>
        </a:p>
      </dgm:t>
    </dgm:pt>
    <dgm:pt modelId="{62EF8876-AC92-4B03-849B-BE7D507BB493}" type="parTrans" cxnId="{AA64324C-F30B-4170-9EDC-2176F389E53A}">
      <dgm:prSet/>
      <dgm:spPr/>
      <dgm:t>
        <a:bodyPr/>
        <a:lstStyle/>
        <a:p>
          <a:endParaRPr lang="en-US"/>
        </a:p>
      </dgm:t>
    </dgm:pt>
    <dgm:pt modelId="{2850FF14-B212-4369-85C6-C8CC030CA4F3}" type="sibTrans" cxnId="{AA64324C-F30B-4170-9EDC-2176F389E53A}">
      <dgm:prSet/>
      <dgm:spPr/>
      <dgm:t>
        <a:bodyPr/>
        <a:lstStyle/>
        <a:p>
          <a:endParaRPr lang="en-US"/>
        </a:p>
      </dgm:t>
    </dgm:pt>
    <dgm:pt modelId="{ADB46CD5-4C43-4669-992F-CC583FDDA0D9}" type="pres">
      <dgm:prSet presAssocID="{AFE78485-9C08-4E52-A0B5-3BEFD8972DDD}" presName="vert0" presStyleCnt="0">
        <dgm:presLayoutVars>
          <dgm:dir/>
          <dgm:animOne val="branch"/>
          <dgm:animLvl val="lvl"/>
        </dgm:presLayoutVars>
      </dgm:prSet>
      <dgm:spPr/>
    </dgm:pt>
    <dgm:pt modelId="{0F2AE025-B8B3-45FB-BF82-126122DB01E0}" type="pres">
      <dgm:prSet presAssocID="{362291C7-56D2-4126-AAEE-E389EB20F390}" presName="thickLine" presStyleLbl="alignNode1" presStyleIdx="0" presStyleCnt="9"/>
      <dgm:spPr/>
    </dgm:pt>
    <dgm:pt modelId="{80D0E823-0C86-492D-85B3-2E177CC69121}" type="pres">
      <dgm:prSet presAssocID="{362291C7-56D2-4126-AAEE-E389EB20F390}" presName="horz1" presStyleCnt="0"/>
      <dgm:spPr/>
    </dgm:pt>
    <dgm:pt modelId="{AB545638-8D2E-4A7F-B9C4-6753C758028B}" type="pres">
      <dgm:prSet presAssocID="{362291C7-56D2-4126-AAEE-E389EB20F390}" presName="tx1" presStyleLbl="revTx" presStyleIdx="0" presStyleCnt="9"/>
      <dgm:spPr/>
    </dgm:pt>
    <dgm:pt modelId="{88B13033-4F41-4993-BCD1-BDE114C1AE0C}" type="pres">
      <dgm:prSet presAssocID="{362291C7-56D2-4126-AAEE-E389EB20F390}" presName="vert1" presStyleCnt="0"/>
      <dgm:spPr/>
    </dgm:pt>
    <dgm:pt modelId="{7E93E950-7A77-49A6-8CC1-8A38786D8F09}" type="pres">
      <dgm:prSet presAssocID="{7B2031C8-FE6B-493C-AABF-4EC3D2FC5C7E}" presName="thickLine" presStyleLbl="alignNode1" presStyleIdx="1" presStyleCnt="9"/>
      <dgm:spPr/>
    </dgm:pt>
    <dgm:pt modelId="{E8EF2C5A-A5E5-456C-B7F2-F895CE150947}" type="pres">
      <dgm:prSet presAssocID="{7B2031C8-FE6B-493C-AABF-4EC3D2FC5C7E}" presName="horz1" presStyleCnt="0"/>
      <dgm:spPr/>
    </dgm:pt>
    <dgm:pt modelId="{567E348F-349E-4DF5-AFA2-4CEE8196A6E7}" type="pres">
      <dgm:prSet presAssocID="{7B2031C8-FE6B-493C-AABF-4EC3D2FC5C7E}" presName="tx1" presStyleLbl="revTx" presStyleIdx="1" presStyleCnt="9"/>
      <dgm:spPr/>
    </dgm:pt>
    <dgm:pt modelId="{FD441737-BEAC-4EB9-B0AE-C9385DDD95EF}" type="pres">
      <dgm:prSet presAssocID="{7B2031C8-FE6B-493C-AABF-4EC3D2FC5C7E}" presName="vert1" presStyleCnt="0"/>
      <dgm:spPr/>
    </dgm:pt>
    <dgm:pt modelId="{409FC338-7A03-43DD-A201-5D5AC296D648}" type="pres">
      <dgm:prSet presAssocID="{AE839834-3D65-4976-8F70-BE4351AA1856}" presName="thickLine" presStyleLbl="alignNode1" presStyleIdx="2" presStyleCnt="9"/>
      <dgm:spPr/>
    </dgm:pt>
    <dgm:pt modelId="{7F3ED014-1B5E-457F-8CE8-78192A662C53}" type="pres">
      <dgm:prSet presAssocID="{AE839834-3D65-4976-8F70-BE4351AA1856}" presName="horz1" presStyleCnt="0"/>
      <dgm:spPr/>
    </dgm:pt>
    <dgm:pt modelId="{774A41A8-CB66-4DDB-A07E-718CB98337F3}" type="pres">
      <dgm:prSet presAssocID="{AE839834-3D65-4976-8F70-BE4351AA1856}" presName="tx1" presStyleLbl="revTx" presStyleIdx="2" presStyleCnt="9"/>
      <dgm:spPr/>
    </dgm:pt>
    <dgm:pt modelId="{65182419-9D65-4261-A13A-795008183A53}" type="pres">
      <dgm:prSet presAssocID="{AE839834-3D65-4976-8F70-BE4351AA1856}" presName="vert1" presStyleCnt="0"/>
      <dgm:spPr/>
    </dgm:pt>
    <dgm:pt modelId="{CA1DE347-C666-4EA8-B595-DCC1EBC06F47}" type="pres">
      <dgm:prSet presAssocID="{FA221145-4A4D-46E6-B332-FBCEB05CB3ED}" presName="thickLine" presStyleLbl="alignNode1" presStyleIdx="3" presStyleCnt="9"/>
      <dgm:spPr/>
    </dgm:pt>
    <dgm:pt modelId="{3F687018-3348-4430-BF0C-34F084F221B9}" type="pres">
      <dgm:prSet presAssocID="{FA221145-4A4D-46E6-B332-FBCEB05CB3ED}" presName="horz1" presStyleCnt="0"/>
      <dgm:spPr/>
    </dgm:pt>
    <dgm:pt modelId="{46A1B033-7ACB-4502-AD64-A034388AE6C9}" type="pres">
      <dgm:prSet presAssocID="{FA221145-4A4D-46E6-B332-FBCEB05CB3ED}" presName="tx1" presStyleLbl="revTx" presStyleIdx="3" presStyleCnt="9"/>
      <dgm:spPr/>
    </dgm:pt>
    <dgm:pt modelId="{3F7253F0-7C79-4EC8-B35D-37FDCCDC149B}" type="pres">
      <dgm:prSet presAssocID="{FA221145-4A4D-46E6-B332-FBCEB05CB3ED}" presName="vert1" presStyleCnt="0"/>
      <dgm:spPr/>
    </dgm:pt>
    <dgm:pt modelId="{BD712CA3-23DA-4A5C-BEBC-EBA13E6BFF38}" type="pres">
      <dgm:prSet presAssocID="{96985220-9781-4EB9-A8B3-F09EEA9E6E98}" presName="thickLine" presStyleLbl="alignNode1" presStyleIdx="4" presStyleCnt="9"/>
      <dgm:spPr/>
    </dgm:pt>
    <dgm:pt modelId="{07A6D928-DBEB-4CD7-9B7C-3EDCB4B2BA0C}" type="pres">
      <dgm:prSet presAssocID="{96985220-9781-4EB9-A8B3-F09EEA9E6E98}" presName="horz1" presStyleCnt="0"/>
      <dgm:spPr/>
    </dgm:pt>
    <dgm:pt modelId="{36B5B1B6-1835-45E7-BCEC-807459D6ED5A}" type="pres">
      <dgm:prSet presAssocID="{96985220-9781-4EB9-A8B3-F09EEA9E6E98}" presName="tx1" presStyleLbl="revTx" presStyleIdx="4" presStyleCnt="9"/>
      <dgm:spPr/>
    </dgm:pt>
    <dgm:pt modelId="{8A331033-0E7D-40F1-B584-AC3352FDC0E5}" type="pres">
      <dgm:prSet presAssocID="{96985220-9781-4EB9-A8B3-F09EEA9E6E98}" presName="vert1" presStyleCnt="0"/>
      <dgm:spPr/>
    </dgm:pt>
    <dgm:pt modelId="{F86913FF-6E4A-44A8-9EE9-636426E8EFAE}" type="pres">
      <dgm:prSet presAssocID="{FE31A1ED-78E4-4AC1-9E04-B0D94FF53D11}" presName="thickLine" presStyleLbl="alignNode1" presStyleIdx="5" presStyleCnt="9"/>
      <dgm:spPr/>
    </dgm:pt>
    <dgm:pt modelId="{C708F55A-0C80-4083-9E1C-C3829E7385F6}" type="pres">
      <dgm:prSet presAssocID="{FE31A1ED-78E4-4AC1-9E04-B0D94FF53D11}" presName="horz1" presStyleCnt="0"/>
      <dgm:spPr/>
    </dgm:pt>
    <dgm:pt modelId="{3343736C-C589-4D46-A4BA-193CABC80C65}" type="pres">
      <dgm:prSet presAssocID="{FE31A1ED-78E4-4AC1-9E04-B0D94FF53D11}" presName="tx1" presStyleLbl="revTx" presStyleIdx="5" presStyleCnt="9"/>
      <dgm:spPr/>
    </dgm:pt>
    <dgm:pt modelId="{1B76DC08-795F-40D0-A009-CC26987A2C7C}" type="pres">
      <dgm:prSet presAssocID="{FE31A1ED-78E4-4AC1-9E04-B0D94FF53D11}" presName="vert1" presStyleCnt="0"/>
      <dgm:spPr/>
    </dgm:pt>
    <dgm:pt modelId="{19A852C2-5321-48A0-B19E-77AECED64BB8}" type="pres">
      <dgm:prSet presAssocID="{1BEABD6D-7F56-4BB5-8668-9938A5524A26}" presName="thickLine" presStyleLbl="alignNode1" presStyleIdx="6" presStyleCnt="9"/>
      <dgm:spPr/>
    </dgm:pt>
    <dgm:pt modelId="{CA466135-DE58-4E29-8B23-A6667FF1102E}" type="pres">
      <dgm:prSet presAssocID="{1BEABD6D-7F56-4BB5-8668-9938A5524A26}" presName="horz1" presStyleCnt="0"/>
      <dgm:spPr/>
    </dgm:pt>
    <dgm:pt modelId="{97273E98-CDBF-4DDD-8667-DC2727EF3481}" type="pres">
      <dgm:prSet presAssocID="{1BEABD6D-7F56-4BB5-8668-9938A5524A26}" presName="tx1" presStyleLbl="revTx" presStyleIdx="6" presStyleCnt="9"/>
      <dgm:spPr/>
    </dgm:pt>
    <dgm:pt modelId="{91941510-CA96-434D-89BF-1008A2E1F894}" type="pres">
      <dgm:prSet presAssocID="{1BEABD6D-7F56-4BB5-8668-9938A5524A26}" presName="vert1" presStyleCnt="0"/>
      <dgm:spPr/>
    </dgm:pt>
    <dgm:pt modelId="{77B80681-8240-4139-8DC8-6DE9750CD5DD}" type="pres">
      <dgm:prSet presAssocID="{717FB29C-BE83-4CBF-B9C6-53211C2BB1D8}" presName="thickLine" presStyleLbl="alignNode1" presStyleIdx="7" presStyleCnt="9"/>
      <dgm:spPr/>
    </dgm:pt>
    <dgm:pt modelId="{95B42C22-A4E0-43A1-94AC-B0F459EAD947}" type="pres">
      <dgm:prSet presAssocID="{717FB29C-BE83-4CBF-B9C6-53211C2BB1D8}" presName="horz1" presStyleCnt="0"/>
      <dgm:spPr/>
    </dgm:pt>
    <dgm:pt modelId="{EE571D10-7ED6-4C2C-8055-6DBB67FD2865}" type="pres">
      <dgm:prSet presAssocID="{717FB29C-BE83-4CBF-B9C6-53211C2BB1D8}" presName="tx1" presStyleLbl="revTx" presStyleIdx="7" presStyleCnt="9"/>
      <dgm:spPr/>
    </dgm:pt>
    <dgm:pt modelId="{B55B2639-C459-458F-8116-BDE9D8963E77}" type="pres">
      <dgm:prSet presAssocID="{717FB29C-BE83-4CBF-B9C6-53211C2BB1D8}" presName="vert1" presStyleCnt="0"/>
      <dgm:spPr/>
    </dgm:pt>
    <dgm:pt modelId="{885C6E24-17F3-43C8-B889-831B9CBF75CA}" type="pres">
      <dgm:prSet presAssocID="{E22BE926-C85E-4CBE-89F7-60D51EAF2192}" presName="thickLine" presStyleLbl="alignNode1" presStyleIdx="8" presStyleCnt="9"/>
      <dgm:spPr/>
    </dgm:pt>
    <dgm:pt modelId="{948F003F-E7E4-48C0-86F5-6490E6EF4BCB}" type="pres">
      <dgm:prSet presAssocID="{E22BE926-C85E-4CBE-89F7-60D51EAF2192}" presName="horz1" presStyleCnt="0"/>
      <dgm:spPr/>
    </dgm:pt>
    <dgm:pt modelId="{ECBE2CDB-BB41-4F2C-A241-C2F8B6F23450}" type="pres">
      <dgm:prSet presAssocID="{E22BE926-C85E-4CBE-89F7-60D51EAF2192}" presName="tx1" presStyleLbl="revTx" presStyleIdx="8" presStyleCnt="9"/>
      <dgm:spPr/>
    </dgm:pt>
    <dgm:pt modelId="{A984B23C-1935-4108-B49D-4ECBEFDE3F4E}" type="pres">
      <dgm:prSet presAssocID="{E22BE926-C85E-4CBE-89F7-60D51EAF2192}" presName="vert1" presStyleCnt="0"/>
      <dgm:spPr/>
    </dgm:pt>
  </dgm:ptLst>
  <dgm:cxnLst>
    <dgm:cxn modelId="{DD494F12-6CA2-4334-859C-AD91B509D09D}" type="presOf" srcId="{AFE78485-9C08-4E52-A0B5-3BEFD8972DDD}" destId="{ADB46CD5-4C43-4669-992F-CC583FDDA0D9}" srcOrd="0" destOrd="0" presId="urn:microsoft.com/office/officeart/2008/layout/LinedList"/>
    <dgm:cxn modelId="{50F1FE1D-B809-4587-B639-4EAEE13F76A7}" srcId="{AFE78485-9C08-4E52-A0B5-3BEFD8972DDD}" destId="{362291C7-56D2-4126-AAEE-E389EB20F390}" srcOrd="0" destOrd="0" parTransId="{240C2A4C-8E16-432F-994F-CC4EFAF4CE70}" sibTransId="{151AF1AF-04EF-459F-ADE6-203A6CDB5CF6}"/>
    <dgm:cxn modelId="{BED5B65D-3427-4D6D-9592-84A45897B20C}" srcId="{AFE78485-9C08-4E52-A0B5-3BEFD8972DDD}" destId="{96985220-9781-4EB9-A8B3-F09EEA9E6E98}" srcOrd="4" destOrd="0" parTransId="{948AAA56-74BC-4444-A271-B991634AB8A4}" sibTransId="{692AD976-3CDB-4AD7-A0FA-5A9B06C06D34}"/>
    <dgm:cxn modelId="{630CF741-7A08-4C8C-94B6-85240380DFB4}" srcId="{AFE78485-9C08-4E52-A0B5-3BEFD8972DDD}" destId="{1BEABD6D-7F56-4BB5-8668-9938A5524A26}" srcOrd="6" destOrd="0" parTransId="{F0C2215A-C32F-4DE5-856C-3876893DF75D}" sibTransId="{524F0ED8-40C4-462C-8819-6B36DCD07D59}"/>
    <dgm:cxn modelId="{AA64324C-F30B-4170-9EDC-2176F389E53A}" srcId="{AFE78485-9C08-4E52-A0B5-3BEFD8972DDD}" destId="{E22BE926-C85E-4CBE-89F7-60D51EAF2192}" srcOrd="8" destOrd="0" parTransId="{62EF8876-AC92-4B03-849B-BE7D507BB493}" sibTransId="{2850FF14-B212-4369-85C6-C8CC030CA4F3}"/>
    <dgm:cxn modelId="{8F00184D-0DAB-46FE-8117-CAEB747899EB}" type="presOf" srcId="{FE31A1ED-78E4-4AC1-9E04-B0D94FF53D11}" destId="{3343736C-C589-4D46-A4BA-193CABC80C65}" srcOrd="0" destOrd="0" presId="urn:microsoft.com/office/officeart/2008/layout/LinedList"/>
    <dgm:cxn modelId="{94506C53-A333-401F-B933-3560E539BE0B}" srcId="{AFE78485-9C08-4E52-A0B5-3BEFD8972DDD}" destId="{7B2031C8-FE6B-493C-AABF-4EC3D2FC5C7E}" srcOrd="1" destOrd="0" parTransId="{3BEEA46B-D287-40E9-B9FB-9B2EB9B337E4}" sibTransId="{56DE065D-1039-49BC-A9BA-A0CE25654B5F}"/>
    <dgm:cxn modelId="{02C1F655-0F47-44FA-9503-50BA29057E17}" srcId="{AFE78485-9C08-4E52-A0B5-3BEFD8972DDD}" destId="{FE31A1ED-78E4-4AC1-9E04-B0D94FF53D11}" srcOrd="5" destOrd="0" parTransId="{BBD690C4-612B-4C89-A69C-9EFF45BA6B6F}" sibTransId="{1F48AA3B-51CC-4A11-8197-333BBFF41011}"/>
    <dgm:cxn modelId="{0FB36C77-E5B6-43DA-987E-4346EE304CE9}" type="presOf" srcId="{7B2031C8-FE6B-493C-AABF-4EC3D2FC5C7E}" destId="{567E348F-349E-4DF5-AFA2-4CEE8196A6E7}" srcOrd="0" destOrd="0" presId="urn:microsoft.com/office/officeart/2008/layout/LinedList"/>
    <dgm:cxn modelId="{776BBE7E-71B7-4B21-84E8-D2B3E171EFEC}" type="presOf" srcId="{FA221145-4A4D-46E6-B332-FBCEB05CB3ED}" destId="{46A1B033-7ACB-4502-AD64-A034388AE6C9}" srcOrd="0" destOrd="0" presId="urn:microsoft.com/office/officeart/2008/layout/LinedList"/>
    <dgm:cxn modelId="{ADB9F792-F511-4868-9CCF-FCAE7C2335AB}" type="presOf" srcId="{AE839834-3D65-4976-8F70-BE4351AA1856}" destId="{774A41A8-CB66-4DDB-A07E-718CB98337F3}" srcOrd="0" destOrd="0" presId="urn:microsoft.com/office/officeart/2008/layout/LinedList"/>
    <dgm:cxn modelId="{5745BEA4-43AD-4657-941B-AE5303A58102}" type="presOf" srcId="{1BEABD6D-7F56-4BB5-8668-9938A5524A26}" destId="{97273E98-CDBF-4DDD-8667-DC2727EF3481}" srcOrd="0" destOrd="0" presId="urn:microsoft.com/office/officeart/2008/layout/LinedList"/>
    <dgm:cxn modelId="{73B1EEAC-9E2D-4C4B-AEDE-0A084A1BFD9D}" srcId="{AFE78485-9C08-4E52-A0B5-3BEFD8972DDD}" destId="{717FB29C-BE83-4CBF-B9C6-53211C2BB1D8}" srcOrd="7" destOrd="0" parTransId="{85682578-8DE2-4289-82BC-5D4324765BCE}" sibTransId="{0782A40F-9B4E-498C-B2B2-1E2AB14529F9}"/>
    <dgm:cxn modelId="{511969B1-83BD-4DE8-A489-B5952D4E8197}" type="presOf" srcId="{362291C7-56D2-4126-AAEE-E389EB20F390}" destId="{AB545638-8D2E-4A7F-B9C4-6753C758028B}" srcOrd="0" destOrd="0" presId="urn:microsoft.com/office/officeart/2008/layout/LinedList"/>
    <dgm:cxn modelId="{680CC2B5-2520-463C-A139-25F1D8839297}" srcId="{AFE78485-9C08-4E52-A0B5-3BEFD8972DDD}" destId="{AE839834-3D65-4976-8F70-BE4351AA1856}" srcOrd="2" destOrd="0" parTransId="{A5325928-7573-40A2-8130-79B4AE04F1B0}" sibTransId="{CC90B119-4FB8-4F15-91BE-3BE1612E2623}"/>
    <dgm:cxn modelId="{6809FABA-1E67-435E-8157-D9A322C48D28}" srcId="{AFE78485-9C08-4E52-A0B5-3BEFD8972DDD}" destId="{FA221145-4A4D-46E6-B332-FBCEB05CB3ED}" srcOrd="3" destOrd="0" parTransId="{A47F936D-3FC1-4914-9ADC-CC40DE3EB8D1}" sibTransId="{161CC865-8819-4D46-A307-79AE2E06C71E}"/>
    <dgm:cxn modelId="{A542BCC4-E6ED-4385-BA28-07C6D5788587}" type="presOf" srcId="{96985220-9781-4EB9-A8B3-F09EEA9E6E98}" destId="{36B5B1B6-1835-45E7-BCEC-807459D6ED5A}" srcOrd="0" destOrd="0" presId="urn:microsoft.com/office/officeart/2008/layout/LinedList"/>
    <dgm:cxn modelId="{E12672CE-B81D-46BA-AEB0-1CCDA60E3DCE}" type="presOf" srcId="{717FB29C-BE83-4CBF-B9C6-53211C2BB1D8}" destId="{EE571D10-7ED6-4C2C-8055-6DBB67FD2865}" srcOrd="0" destOrd="0" presId="urn:microsoft.com/office/officeart/2008/layout/LinedList"/>
    <dgm:cxn modelId="{2D358FF1-1268-4B11-A52E-32AA8BD4A94E}" type="presOf" srcId="{E22BE926-C85E-4CBE-89F7-60D51EAF2192}" destId="{ECBE2CDB-BB41-4F2C-A241-C2F8B6F23450}" srcOrd="0" destOrd="0" presId="urn:microsoft.com/office/officeart/2008/layout/LinedList"/>
    <dgm:cxn modelId="{CE7F03FA-703E-4776-B020-9FAB32095348}" type="presParOf" srcId="{ADB46CD5-4C43-4669-992F-CC583FDDA0D9}" destId="{0F2AE025-B8B3-45FB-BF82-126122DB01E0}" srcOrd="0" destOrd="0" presId="urn:microsoft.com/office/officeart/2008/layout/LinedList"/>
    <dgm:cxn modelId="{EF5EEB6E-0B2A-4EE2-8AED-266A9B2529A5}" type="presParOf" srcId="{ADB46CD5-4C43-4669-992F-CC583FDDA0D9}" destId="{80D0E823-0C86-492D-85B3-2E177CC69121}" srcOrd="1" destOrd="0" presId="urn:microsoft.com/office/officeart/2008/layout/LinedList"/>
    <dgm:cxn modelId="{FBEDD9AE-0F4E-4EDD-9C4C-C18A68679D9D}" type="presParOf" srcId="{80D0E823-0C86-492D-85B3-2E177CC69121}" destId="{AB545638-8D2E-4A7F-B9C4-6753C758028B}" srcOrd="0" destOrd="0" presId="urn:microsoft.com/office/officeart/2008/layout/LinedList"/>
    <dgm:cxn modelId="{A53741BC-CC6D-42DD-818C-FB034E605B87}" type="presParOf" srcId="{80D0E823-0C86-492D-85B3-2E177CC69121}" destId="{88B13033-4F41-4993-BCD1-BDE114C1AE0C}" srcOrd="1" destOrd="0" presId="urn:microsoft.com/office/officeart/2008/layout/LinedList"/>
    <dgm:cxn modelId="{10869D79-323C-45DB-ADAD-E5B5B48843D7}" type="presParOf" srcId="{ADB46CD5-4C43-4669-992F-CC583FDDA0D9}" destId="{7E93E950-7A77-49A6-8CC1-8A38786D8F09}" srcOrd="2" destOrd="0" presId="urn:microsoft.com/office/officeart/2008/layout/LinedList"/>
    <dgm:cxn modelId="{06F9DFFB-D4B8-46D2-883F-F72015FABFDE}" type="presParOf" srcId="{ADB46CD5-4C43-4669-992F-CC583FDDA0D9}" destId="{E8EF2C5A-A5E5-456C-B7F2-F895CE150947}" srcOrd="3" destOrd="0" presId="urn:microsoft.com/office/officeart/2008/layout/LinedList"/>
    <dgm:cxn modelId="{EB095084-9975-4EDB-AE8D-9815DFECCFA6}" type="presParOf" srcId="{E8EF2C5A-A5E5-456C-B7F2-F895CE150947}" destId="{567E348F-349E-4DF5-AFA2-4CEE8196A6E7}" srcOrd="0" destOrd="0" presId="urn:microsoft.com/office/officeart/2008/layout/LinedList"/>
    <dgm:cxn modelId="{2735BDE2-13E7-44B9-9FE7-ED987E403EA4}" type="presParOf" srcId="{E8EF2C5A-A5E5-456C-B7F2-F895CE150947}" destId="{FD441737-BEAC-4EB9-B0AE-C9385DDD95EF}" srcOrd="1" destOrd="0" presId="urn:microsoft.com/office/officeart/2008/layout/LinedList"/>
    <dgm:cxn modelId="{6D973271-209B-44B1-88A2-94F49C1E2334}" type="presParOf" srcId="{ADB46CD5-4C43-4669-992F-CC583FDDA0D9}" destId="{409FC338-7A03-43DD-A201-5D5AC296D648}" srcOrd="4" destOrd="0" presId="urn:microsoft.com/office/officeart/2008/layout/LinedList"/>
    <dgm:cxn modelId="{5C06B0F2-C0B9-4505-AD16-B2CECD0DC484}" type="presParOf" srcId="{ADB46CD5-4C43-4669-992F-CC583FDDA0D9}" destId="{7F3ED014-1B5E-457F-8CE8-78192A662C53}" srcOrd="5" destOrd="0" presId="urn:microsoft.com/office/officeart/2008/layout/LinedList"/>
    <dgm:cxn modelId="{12577108-98B8-468A-A174-107293118849}" type="presParOf" srcId="{7F3ED014-1B5E-457F-8CE8-78192A662C53}" destId="{774A41A8-CB66-4DDB-A07E-718CB98337F3}" srcOrd="0" destOrd="0" presId="urn:microsoft.com/office/officeart/2008/layout/LinedList"/>
    <dgm:cxn modelId="{3A8BA6ED-C5B3-4F80-9E60-34AFD0A4A947}" type="presParOf" srcId="{7F3ED014-1B5E-457F-8CE8-78192A662C53}" destId="{65182419-9D65-4261-A13A-795008183A53}" srcOrd="1" destOrd="0" presId="urn:microsoft.com/office/officeart/2008/layout/LinedList"/>
    <dgm:cxn modelId="{14948EB3-956A-4E7B-866D-2524A1098513}" type="presParOf" srcId="{ADB46CD5-4C43-4669-992F-CC583FDDA0D9}" destId="{CA1DE347-C666-4EA8-B595-DCC1EBC06F47}" srcOrd="6" destOrd="0" presId="urn:microsoft.com/office/officeart/2008/layout/LinedList"/>
    <dgm:cxn modelId="{10C51ADF-F251-455E-B55B-B5BB1BC9B4FF}" type="presParOf" srcId="{ADB46CD5-4C43-4669-992F-CC583FDDA0D9}" destId="{3F687018-3348-4430-BF0C-34F084F221B9}" srcOrd="7" destOrd="0" presId="urn:microsoft.com/office/officeart/2008/layout/LinedList"/>
    <dgm:cxn modelId="{7AE8B260-FE96-41C5-BCC6-B7FED0BA41E4}" type="presParOf" srcId="{3F687018-3348-4430-BF0C-34F084F221B9}" destId="{46A1B033-7ACB-4502-AD64-A034388AE6C9}" srcOrd="0" destOrd="0" presId="urn:microsoft.com/office/officeart/2008/layout/LinedList"/>
    <dgm:cxn modelId="{E75CF894-81A9-413A-AFEA-9FE3A96CE2C3}" type="presParOf" srcId="{3F687018-3348-4430-BF0C-34F084F221B9}" destId="{3F7253F0-7C79-4EC8-B35D-37FDCCDC149B}" srcOrd="1" destOrd="0" presId="urn:microsoft.com/office/officeart/2008/layout/LinedList"/>
    <dgm:cxn modelId="{7ED93D62-EB1C-4420-A0C0-32C204808A56}" type="presParOf" srcId="{ADB46CD5-4C43-4669-992F-CC583FDDA0D9}" destId="{BD712CA3-23DA-4A5C-BEBC-EBA13E6BFF38}" srcOrd="8" destOrd="0" presId="urn:microsoft.com/office/officeart/2008/layout/LinedList"/>
    <dgm:cxn modelId="{18E48987-89AE-4268-BFA5-6BF5E02B65E5}" type="presParOf" srcId="{ADB46CD5-4C43-4669-992F-CC583FDDA0D9}" destId="{07A6D928-DBEB-4CD7-9B7C-3EDCB4B2BA0C}" srcOrd="9" destOrd="0" presId="urn:microsoft.com/office/officeart/2008/layout/LinedList"/>
    <dgm:cxn modelId="{C534925C-D37D-4F94-A13E-BA921C6CD6AD}" type="presParOf" srcId="{07A6D928-DBEB-4CD7-9B7C-3EDCB4B2BA0C}" destId="{36B5B1B6-1835-45E7-BCEC-807459D6ED5A}" srcOrd="0" destOrd="0" presId="urn:microsoft.com/office/officeart/2008/layout/LinedList"/>
    <dgm:cxn modelId="{3077FA6A-06EF-4D2B-AD3B-2136DD488AFE}" type="presParOf" srcId="{07A6D928-DBEB-4CD7-9B7C-3EDCB4B2BA0C}" destId="{8A331033-0E7D-40F1-B584-AC3352FDC0E5}" srcOrd="1" destOrd="0" presId="urn:microsoft.com/office/officeart/2008/layout/LinedList"/>
    <dgm:cxn modelId="{9CFD0295-4742-49E0-BCB7-EE328957EF88}" type="presParOf" srcId="{ADB46CD5-4C43-4669-992F-CC583FDDA0D9}" destId="{F86913FF-6E4A-44A8-9EE9-636426E8EFAE}" srcOrd="10" destOrd="0" presId="urn:microsoft.com/office/officeart/2008/layout/LinedList"/>
    <dgm:cxn modelId="{328B9CB0-2098-460F-8F13-DFB8C8EECFDB}" type="presParOf" srcId="{ADB46CD5-4C43-4669-992F-CC583FDDA0D9}" destId="{C708F55A-0C80-4083-9E1C-C3829E7385F6}" srcOrd="11" destOrd="0" presId="urn:microsoft.com/office/officeart/2008/layout/LinedList"/>
    <dgm:cxn modelId="{B1B70812-CB2E-4603-A5E1-449DBCD7CDB0}" type="presParOf" srcId="{C708F55A-0C80-4083-9E1C-C3829E7385F6}" destId="{3343736C-C589-4D46-A4BA-193CABC80C65}" srcOrd="0" destOrd="0" presId="urn:microsoft.com/office/officeart/2008/layout/LinedList"/>
    <dgm:cxn modelId="{1A5DA88E-A90E-4A97-A9A8-72A59F71C4C5}" type="presParOf" srcId="{C708F55A-0C80-4083-9E1C-C3829E7385F6}" destId="{1B76DC08-795F-40D0-A009-CC26987A2C7C}" srcOrd="1" destOrd="0" presId="urn:microsoft.com/office/officeart/2008/layout/LinedList"/>
    <dgm:cxn modelId="{6F5DEEE2-D497-45AC-A3CA-82C651FB46CB}" type="presParOf" srcId="{ADB46CD5-4C43-4669-992F-CC583FDDA0D9}" destId="{19A852C2-5321-48A0-B19E-77AECED64BB8}" srcOrd="12" destOrd="0" presId="urn:microsoft.com/office/officeart/2008/layout/LinedList"/>
    <dgm:cxn modelId="{5AA480BC-CDCF-4CC5-ADAD-C64E0C2C031B}" type="presParOf" srcId="{ADB46CD5-4C43-4669-992F-CC583FDDA0D9}" destId="{CA466135-DE58-4E29-8B23-A6667FF1102E}" srcOrd="13" destOrd="0" presId="urn:microsoft.com/office/officeart/2008/layout/LinedList"/>
    <dgm:cxn modelId="{1C61F7C4-6B47-453C-B6A4-CFFD42837CD2}" type="presParOf" srcId="{CA466135-DE58-4E29-8B23-A6667FF1102E}" destId="{97273E98-CDBF-4DDD-8667-DC2727EF3481}" srcOrd="0" destOrd="0" presId="urn:microsoft.com/office/officeart/2008/layout/LinedList"/>
    <dgm:cxn modelId="{41A5DA07-7C6D-4F58-9BEE-0E00ACE7147A}" type="presParOf" srcId="{CA466135-DE58-4E29-8B23-A6667FF1102E}" destId="{91941510-CA96-434D-89BF-1008A2E1F894}" srcOrd="1" destOrd="0" presId="urn:microsoft.com/office/officeart/2008/layout/LinedList"/>
    <dgm:cxn modelId="{143F27A8-D957-4ADD-B1F9-DB538DC99FEC}" type="presParOf" srcId="{ADB46CD5-4C43-4669-992F-CC583FDDA0D9}" destId="{77B80681-8240-4139-8DC8-6DE9750CD5DD}" srcOrd="14" destOrd="0" presId="urn:microsoft.com/office/officeart/2008/layout/LinedList"/>
    <dgm:cxn modelId="{B0D420D2-DF7E-4DCC-8EEF-AEE54A6F6914}" type="presParOf" srcId="{ADB46CD5-4C43-4669-992F-CC583FDDA0D9}" destId="{95B42C22-A4E0-43A1-94AC-B0F459EAD947}" srcOrd="15" destOrd="0" presId="urn:microsoft.com/office/officeart/2008/layout/LinedList"/>
    <dgm:cxn modelId="{0C9A0D18-7971-4F29-B5BC-734F9AF3E2FC}" type="presParOf" srcId="{95B42C22-A4E0-43A1-94AC-B0F459EAD947}" destId="{EE571D10-7ED6-4C2C-8055-6DBB67FD2865}" srcOrd="0" destOrd="0" presId="urn:microsoft.com/office/officeart/2008/layout/LinedList"/>
    <dgm:cxn modelId="{23D9675B-DF92-4859-84F4-A4DA296D86C1}" type="presParOf" srcId="{95B42C22-A4E0-43A1-94AC-B0F459EAD947}" destId="{B55B2639-C459-458F-8116-BDE9D8963E77}" srcOrd="1" destOrd="0" presId="urn:microsoft.com/office/officeart/2008/layout/LinedList"/>
    <dgm:cxn modelId="{1D606FCA-2A5E-4105-BA1B-889080BD136C}" type="presParOf" srcId="{ADB46CD5-4C43-4669-992F-CC583FDDA0D9}" destId="{885C6E24-17F3-43C8-B889-831B9CBF75CA}" srcOrd="16" destOrd="0" presId="urn:microsoft.com/office/officeart/2008/layout/LinedList"/>
    <dgm:cxn modelId="{E0E97DCC-0E75-4590-9883-165523ED2EEC}" type="presParOf" srcId="{ADB46CD5-4C43-4669-992F-CC583FDDA0D9}" destId="{948F003F-E7E4-48C0-86F5-6490E6EF4BCB}" srcOrd="17" destOrd="0" presId="urn:microsoft.com/office/officeart/2008/layout/LinedList"/>
    <dgm:cxn modelId="{542DAED6-0E94-4B40-9D9B-8FB9F7FD3D1B}" type="presParOf" srcId="{948F003F-E7E4-48C0-86F5-6490E6EF4BCB}" destId="{ECBE2CDB-BB41-4F2C-A241-C2F8B6F23450}" srcOrd="0" destOrd="0" presId="urn:microsoft.com/office/officeart/2008/layout/LinedList"/>
    <dgm:cxn modelId="{7E01D0F2-1FFB-4373-A4FF-A0B291962E64}" type="presParOf" srcId="{948F003F-E7E4-48C0-86F5-6490E6EF4BCB}" destId="{A984B23C-1935-4108-B49D-4ECBEFDE3F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78485-9C08-4E52-A0B5-3BEFD8972D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62291C7-56D2-4126-AAEE-E389EB20F390}">
      <dgm:prSet/>
      <dgm:spPr/>
      <dgm:t>
        <a:bodyPr/>
        <a:lstStyle/>
        <a:p>
          <a:r>
            <a:rPr lang="en-US" dirty="0"/>
            <a:t>Age: 			</a:t>
          </a:r>
        </a:p>
      </dgm:t>
    </dgm:pt>
    <dgm:pt modelId="{240C2A4C-8E16-432F-994F-CC4EFAF4CE70}" type="parTrans" cxnId="{50F1FE1D-B809-4587-B639-4EAEE13F76A7}">
      <dgm:prSet/>
      <dgm:spPr/>
      <dgm:t>
        <a:bodyPr/>
        <a:lstStyle/>
        <a:p>
          <a:endParaRPr lang="en-US"/>
        </a:p>
      </dgm:t>
    </dgm:pt>
    <dgm:pt modelId="{151AF1AF-04EF-459F-ADE6-203A6CDB5CF6}" type="sibTrans" cxnId="{50F1FE1D-B809-4587-B639-4EAEE13F76A7}">
      <dgm:prSet/>
      <dgm:spPr/>
      <dgm:t>
        <a:bodyPr/>
        <a:lstStyle/>
        <a:p>
          <a:endParaRPr lang="en-US"/>
        </a:p>
      </dgm:t>
    </dgm:pt>
    <dgm:pt modelId="{7B2031C8-FE6B-493C-AABF-4EC3D2FC5C7E}">
      <dgm:prSet/>
      <dgm:spPr/>
      <dgm:t>
        <a:bodyPr/>
        <a:lstStyle/>
        <a:p>
          <a:r>
            <a:rPr lang="en-US"/>
            <a:t>Gender:</a:t>
          </a:r>
        </a:p>
      </dgm:t>
    </dgm:pt>
    <dgm:pt modelId="{3BEEA46B-D287-40E9-B9FB-9B2EB9B337E4}" type="parTrans" cxnId="{94506C53-A333-401F-B933-3560E539BE0B}">
      <dgm:prSet/>
      <dgm:spPr/>
      <dgm:t>
        <a:bodyPr/>
        <a:lstStyle/>
        <a:p>
          <a:endParaRPr lang="en-US"/>
        </a:p>
      </dgm:t>
    </dgm:pt>
    <dgm:pt modelId="{56DE065D-1039-49BC-A9BA-A0CE25654B5F}" type="sibTrans" cxnId="{94506C53-A333-401F-B933-3560E539BE0B}">
      <dgm:prSet/>
      <dgm:spPr/>
      <dgm:t>
        <a:bodyPr/>
        <a:lstStyle/>
        <a:p>
          <a:endParaRPr lang="en-US"/>
        </a:p>
      </dgm:t>
    </dgm:pt>
    <dgm:pt modelId="{AE839834-3D65-4976-8F70-BE4351AA1856}">
      <dgm:prSet/>
      <dgm:spPr/>
      <dgm:t>
        <a:bodyPr/>
        <a:lstStyle/>
        <a:p>
          <a:r>
            <a:rPr lang="en-US"/>
            <a:t>Income level:  	</a:t>
          </a:r>
        </a:p>
      </dgm:t>
    </dgm:pt>
    <dgm:pt modelId="{A5325928-7573-40A2-8130-79B4AE04F1B0}" type="parTrans" cxnId="{680CC2B5-2520-463C-A139-25F1D8839297}">
      <dgm:prSet/>
      <dgm:spPr/>
      <dgm:t>
        <a:bodyPr/>
        <a:lstStyle/>
        <a:p>
          <a:endParaRPr lang="en-US"/>
        </a:p>
      </dgm:t>
    </dgm:pt>
    <dgm:pt modelId="{CC90B119-4FB8-4F15-91BE-3BE1612E2623}" type="sibTrans" cxnId="{680CC2B5-2520-463C-A139-25F1D8839297}">
      <dgm:prSet/>
      <dgm:spPr/>
      <dgm:t>
        <a:bodyPr/>
        <a:lstStyle/>
        <a:p>
          <a:endParaRPr lang="en-US"/>
        </a:p>
      </dgm:t>
    </dgm:pt>
    <dgm:pt modelId="{FA221145-4A4D-46E6-B332-FBCEB05CB3ED}">
      <dgm:prSet/>
      <dgm:spPr/>
      <dgm:t>
        <a:bodyPr/>
        <a:lstStyle/>
        <a:p>
          <a:r>
            <a:rPr lang="en-US"/>
            <a:t>Geographic residence:</a:t>
          </a:r>
        </a:p>
      </dgm:t>
    </dgm:pt>
    <dgm:pt modelId="{A47F936D-3FC1-4914-9ADC-CC40DE3EB8D1}" type="parTrans" cxnId="{6809FABA-1E67-435E-8157-D9A322C48D28}">
      <dgm:prSet/>
      <dgm:spPr/>
      <dgm:t>
        <a:bodyPr/>
        <a:lstStyle/>
        <a:p>
          <a:endParaRPr lang="en-US"/>
        </a:p>
      </dgm:t>
    </dgm:pt>
    <dgm:pt modelId="{161CC865-8819-4D46-A307-79AE2E06C71E}" type="sibTrans" cxnId="{6809FABA-1E67-435E-8157-D9A322C48D28}">
      <dgm:prSet/>
      <dgm:spPr/>
      <dgm:t>
        <a:bodyPr/>
        <a:lstStyle/>
        <a:p>
          <a:endParaRPr lang="en-US"/>
        </a:p>
      </dgm:t>
    </dgm:pt>
    <dgm:pt modelId="{96985220-9781-4EB9-A8B3-F09EEA9E6E98}">
      <dgm:prSet/>
      <dgm:spPr/>
      <dgm:t>
        <a:bodyPr/>
        <a:lstStyle/>
        <a:p>
          <a:r>
            <a:rPr lang="en-US" dirty="0"/>
            <a:t>Marital Status:	</a:t>
          </a:r>
        </a:p>
      </dgm:t>
    </dgm:pt>
    <dgm:pt modelId="{948AAA56-74BC-4444-A271-B991634AB8A4}" type="parTrans" cxnId="{BED5B65D-3427-4D6D-9592-84A45897B20C}">
      <dgm:prSet/>
      <dgm:spPr/>
      <dgm:t>
        <a:bodyPr/>
        <a:lstStyle/>
        <a:p>
          <a:endParaRPr lang="en-US"/>
        </a:p>
      </dgm:t>
    </dgm:pt>
    <dgm:pt modelId="{692AD976-3CDB-4AD7-A0FA-5A9B06C06D34}" type="sibTrans" cxnId="{BED5B65D-3427-4D6D-9592-84A45897B20C}">
      <dgm:prSet/>
      <dgm:spPr/>
      <dgm:t>
        <a:bodyPr/>
        <a:lstStyle/>
        <a:p>
          <a:endParaRPr lang="en-US"/>
        </a:p>
      </dgm:t>
    </dgm:pt>
    <dgm:pt modelId="{FE31A1ED-78E4-4AC1-9E04-B0D94FF53D11}">
      <dgm:prSet/>
      <dgm:spPr/>
      <dgm:t>
        <a:bodyPr/>
        <a:lstStyle/>
        <a:p>
          <a:r>
            <a:rPr lang="en-US" dirty="0"/>
            <a:t>Education: </a:t>
          </a:r>
        </a:p>
      </dgm:t>
    </dgm:pt>
    <dgm:pt modelId="{BBD690C4-612B-4C89-A69C-9EFF45BA6B6F}" type="parTrans" cxnId="{02C1F655-0F47-44FA-9503-50BA29057E17}">
      <dgm:prSet/>
      <dgm:spPr/>
      <dgm:t>
        <a:bodyPr/>
        <a:lstStyle/>
        <a:p>
          <a:endParaRPr lang="en-US"/>
        </a:p>
      </dgm:t>
    </dgm:pt>
    <dgm:pt modelId="{1F48AA3B-51CC-4A11-8197-333BBFF41011}" type="sibTrans" cxnId="{02C1F655-0F47-44FA-9503-50BA29057E17}">
      <dgm:prSet/>
      <dgm:spPr/>
      <dgm:t>
        <a:bodyPr/>
        <a:lstStyle/>
        <a:p>
          <a:endParaRPr lang="en-US"/>
        </a:p>
      </dgm:t>
    </dgm:pt>
    <dgm:pt modelId="{1BEABD6D-7F56-4BB5-8668-9938A5524A26}">
      <dgm:prSet/>
      <dgm:spPr/>
      <dgm:t>
        <a:bodyPr/>
        <a:lstStyle/>
        <a:p>
          <a:r>
            <a:rPr lang="en-US" dirty="0"/>
            <a:t>Occupation:</a:t>
          </a:r>
        </a:p>
      </dgm:t>
    </dgm:pt>
    <dgm:pt modelId="{F0C2215A-C32F-4DE5-856C-3876893DF75D}" type="parTrans" cxnId="{630CF741-7A08-4C8C-94B6-85240380DFB4}">
      <dgm:prSet/>
      <dgm:spPr/>
      <dgm:t>
        <a:bodyPr/>
        <a:lstStyle/>
        <a:p>
          <a:endParaRPr lang="en-US"/>
        </a:p>
      </dgm:t>
    </dgm:pt>
    <dgm:pt modelId="{524F0ED8-40C4-462C-8819-6B36DCD07D59}" type="sibTrans" cxnId="{630CF741-7A08-4C8C-94B6-85240380DFB4}">
      <dgm:prSet/>
      <dgm:spPr/>
      <dgm:t>
        <a:bodyPr/>
        <a:lstStyle/>
        <a:p>
          <a:endParaRPr lang="en-US"/>
        </a:p>
      </dgm:t>
    </dgm:pt>
    <dgm:pt modelId="{717FB29C-BE83-4CBF-B9C6-53211C2BB1D8}">
      <dgm:prSet/>
      <dgm:spPr/>
      <dgm:t>
        <a:bodyPr/>
        <a:lstStyle/>
        <a:p>
          <a:r>
            <a:rPr lang="en-US"/>
            <a:t>Lifestyle/Interests/Hobbies:</a:t>
          </a:r>
        </a:p>
      </dgm:t>
    </dgm:pt>
    <dgm:pt modelId="{85682578-8DE2-4289-82BC-5D4324765BCE}" type="parTrans" cxnId="{73B1EEAC-9E2D-4C4B-AEDE-0A084A1BFD9D}">
      <dgm:prSet/>
      <dgm:spPr/>
      <dgm:t>
        <a:bodyPr/>
        <a:lstStyle/>
        <a:p>
          <a:endParaRPr lang="en-US"/>
        </a:p>
      </dgm:t>
    </dgm:pt>
    <dgm:pt modelId="{0782A40F-9B4E-498C-B2B2-1E2AB14529F9}" type="sibTrans" cxnId="{73B1EEAC-9E2D-4C4B-AEDE-0A084A1BFD9D}">
      <dgm:prSet/>
      <dgm:spPr/>
      <dgm:t>
        <a:bodyPr/>
        <a:lstStyle/>
        <a:p>
          <a:endParaRPr lang="en-US"/>
        </a:p>
      </dgm:t>
    </dgm:pt>
    <dgm:pt modelId="{E22BE926-C85E-4CBE-89F7-60D51EAF2192}">
      <dgm:prSet/>
      <dgm:spPr/>
      <dgm:t>
        <a:bodyPr/>
        <a:lstStyle/>
        <a:p>
          <a:r>
            <a:rPr lang="en-US" dirty="0"/>
            <a:t>Why they Buy it:</a:t>
          </a:r>
        </a:p>
      </dgm:t>
    </dgm:pt>
    <dgm:pt modelId="{62EF8876-AC92-4B03-849B-BE7D507BB493}" type="parTrans" cxnId="{AA64324C-F30B-4170-9EDC-2176F389E53A}">
      <dgm:prSet/>
      <dgm:spPr/>
      <dgm:t>
        <a:bodyPr/>
        <a:lstStyle/>
        <a:p>
          <a:endParaRPr lang="en-US"/>
        </a:p>
      </dgm:t>
    </dgm:pt>
    <dgm:pt modelId="{2850FF14-B212-4369-85C6-C8CC030CA4F3}" type="sibTrans" cxnId="{AA64324C-F30B-4170-9EDC-2176F389E53A}">
      <dgm:prSet/>
      <dgm:spPr/>
      <dgm:t>
        <a:bodyPr/>
        <a:lstStyle/>
        <a:p>
          <a:endParaRPr lang="en-US"/>
        </a:p>
      </dgm:t>
    </dgm:pt>
    <dgm:pt modelId="{ADB46CD5-4C43-4669-992F-CC583FDDA0D9}" type="pres">
      <dgm:prSet presAssocID="{AFE78485-9C08-4E52-A0B5-3BEFD8972DDD}" presName="vert0" presStyleCnt="0">
        <dgm:presLayoutVars>
          <dgm:dir/>
          <dgm:animOne val="branch"/>
          <dgm:animLvl val="lvl"/>
        </dgm:presLayoutVars>
      </dgm:prSet>
      <dgm:spPr/>
    </dgm:pt>
    <dgm:pt modelId="{0F2AE025-B8B3-45FB-BF82-126122DB01E0}" type="pres">
      <dgm:prSet presAssocID="{362291C7-56D2-4126-AAEE-E389EB20F390}" presName="thickLine" presStyleLbl="alignNode1" presStyleIdx="0" presStyleCnt="9"/>
      <dgm:spPr/>
    </dgm:pt>
    <dgm:pt modelId="{80D0E823-0C86-492D-85B3-2E177CC69121}" type="pres">
      <dgm:prSet presAssocID="{362291C7-56D2-4126-AAEE-E389EB20F390}" presName="horz1" presStyleCnt="0"/>
      <dgm:spPr/>
    </dgm:pt>
    <dgm:pt modelId="{AB545638-8D2E-4A7F-B9C4-6753C758028B}" type="pres">
      <dgm:prSet presAssocID="{362291C7-56D2-4126-AAEE-E389EB20F390}" presName="tx1" presStyleLbl="revTx" presStyleIdx="0" presStyleCnt="9"/>
      <dgm:spPr/>
    </dgm:pt>
    <dgm:pt modelId="{88B13033-4F41-4993-BCD1-BDE114C1AE0C}" type="pres">
      <dgm:prSet presAssocID="{362291C7-56D2-4126-AAEE-E389EB20F390}" presName="vert1" presStyleCnt="0"/>
      <dgm:spPr/>
    </dgm:pt>
    <dgm:pt modelId="{7E93E950-7A77-49A6-8CC1-8A38786D8F09}" type="pres">
      <dgm:prSet presAssocID="{7B2031C8-FE6B-493C-AABF-4EC3D2FC5C7E}" presName="thickLine" presStyleLbl="alignNode1" presStyleIdx="1" presStyleCnt="9"/>
      <dgm:spPr/>
    </dgm:pt>
    <dgm:pt modelId="{E8EF2C5A-A5E5-456C-B7F2-F895CE150947}" type="pres">
      <dgm:prSet presAssocID="{7B2031C8-FE6B-493C-AABF-4EC3D2FC5C7E}" presName="horz1" presStyleCnt="0"/>
      <dgm:spPr/>
    </dgm:pt>
    <dgm:pt modelId="{567E348F-349E-4DF5-AFA2-4CEE8196A6E7}" type="pres">
      <dgm:prSet presAssocID="{7B2031C8-FE6B-493C-AABF-4EC3D2FC5C7E}" presName="tx1" presStyleLbl="revTx" presStyleIdx="1" presStyleCnt="9"/>
      <dgm:spPr/>
    </dgm:pt>
    <dgm:pt modelId="{FD441737-BEAC-4EB9-B0AE-C9385DDD95EF}" type="pres">
      <dgm:prSet presAssocID="{7B2031C8-FE6B-493C-AABF-4EC3D2FC5C7E}" presName="vert1" presStyleCnt="0"/>
      <dgm:spPr/>
    </dgm:pt>
    <dgm:pt modelId="{409FC338-7A03-43DD-A201-5D5AC296D648}" type="pres">
      <dgm:prSet presAssocID="{AE839834-3D65-4976-8F70-BE4351AA1856}" presName="thickLine" presStyleLbl="alignNode1" presStyleIdx="2" presStyleCnt="9"/>
      <dgm:spPr/>
    </dgm:pt>
    <dgm:pt modelId="{7F3ED014-1B5E-457F-8CE8-78192A662C53}" type="pres">
      <dgm:prSet presAssocID="{AE839834-3D65-4976-8F70-BE4351AA1856}" presName="horz1" presStyleCnt="0"/>
      <dgm:spPr/>
    </dgm:pt>
    <dgm:pt modelId="{774A41A8-CB66-4DDB-A07E-718CB98337F3}" type="pres">
      <dgm:prSet presAssocID="{AE839834-3D65-4976-8F70-BE4351AA1856}" presName="tx1" presStyleLbl="revTx" presStyleIdx="2" presStyleCnt="9"/>
      <dgm:spPr/>
    </dgm:pt>
    <dgm:pt modelId="{65182419-9D65-4261-A13A-795008183A53}" type="pres">
      <dgm:prSet presAssocID="{AE839834-3D65-4976-8F70-BE4351AA1856}" presName="vert1" presStyleCnt="0"/>
      <dgm:spPr/>
    </dgm:pt>
    <dgm:pt modelId="{CA1DE347-C666-4EA8-B595-DCC1EBC06F47}" type="pres">
      <dgm:prSet presAssocID="{FA221145-4A4D-46E6-B332-FBCEB05CB3ED}" presName="thickLine" presStyleLbl="alignNode1" presStyleIdx="3" presStyleCnt="9"/>
      <dgm:spPr/>
    </dgm:pt>
    <dgm:pt modelId="{3F687018-3348-4430-BF0C-34F084F221B9}" type="pres">
      <dgm:prSet presAssocID="{FA221145-4A4D-46E6-B332-FBCEB05CB3ED}" presName="horz1" presStyleCnt="0"/>
      <dgm:spPr/>
    </dgm:pt>
    <dgm:pt modelId="{46A1B033-7ACB-4502-AD64-A034388AE6C9}" type="pres">
      <dgm:prSet presAssocID="{FA221145-4A4D-46E6-B332-FBCEB05CB3ED}" presName="tx1" presStyleLbl="revTx" presStyleIdx="3" presStyleCnt="9"/>
      <dgm:spPr/>
    </dgm:pt>
    <dgm:pt modelId="{3F7253F0-7C79-4EC8-B35D-37FDCCDC149B}" type="pres">
      <dgm:prSet presAssocID="{FA221145-4A4D-46E6-B332-FBCEB05CB3ED}" presName="vert1" presStyleCnt="0"/>
      <dgm:spPr/>
    </dgm:pt>
    <dgm:pt modelId="{BD712CA3-23DA-4A5C-BEBC-EBA13E6BFF38}" type="pres">
      <dgm:prSet presAssocID="{96985220-9781-4EB9-A8B3-F09EEA9E6E98}" presName="thickLine" presStyleLbl="alignNode1" presStyleIdx="4" presStyleCnt="9"/>
      <dgm:spPr/>
    </dgm:pt>
    <dgm:pt modelId="{07A6D928-DBEB-4CD7-9B7C-3EDCB4B2BA0C}" type="pres">
      <dgm:prSet presAssocID="{96985220-9781-4EB9-A8B3-F09EEA9E6E98}" presName="horz1" presStyleCnt="0"/>
      <dgm:spPr/>
    </dgm:pt>
    <dgm:pt modelId="{36B5B1B6-1835-45E7-BCEC-807459D6ED5A}" type="pres">
      <dgm:prSet presAssocID="{96985220-9781-4EB9-A8B3-F09EEA9E6E98}" presName="tx1" presStyleLbl="revTx" presStyleIdx="4" presStyleCnt="9"/>
      <dgm:spPr/>
    </dgm:pt>
    <dgm:pt modelId="{8A331033-0E7D-40F1-B584-AC3352FDC0E5}" type="pres">
      <dgm:prSet presAssocID="{96985220-9781-4EB9-A8B3-F09EEA9E6E98}" presName="vert1" presStyleCnt="0"/>
      <dgm:spPr/>
    </dgm:pt>
    <dgm:pt modelId="{F86913FF-6E4A-44A8-9EE9-636426E8EFAE}" type="pres">
      <dgm:prSet presAssocID="{FE31A1ED-78E4-4AC1-9E04-B0D94FF53D11}" presName="thickLine" presStyleLbl="alignNode1" presStyleIdx="5" presStyleCnt="9"/>
      <dgm:spPr/>
    </dgm:pt>
    <dgm:pt modelId="{C708F55A-0C80-4083-9E1C-C3829E7385F6}" type="pres">
      <dgm:prSet presAssocID="{FE31A1ED-78E4-4AC1-9E04-B0D94FF53D11}" presName="horz1" presStyleCnt="0"/>
      <dgm:spPr/>
    </dgm:pt>
    <dgm:pt modelId="{3343736C-C589-4D46-A4BA-193CABC80C65}" type="pres">
      <dgm:prSet presAssocID="{FE31A1ED-78E4-4AC1-9E04-B0D94FF53D11}" presName="tx1" presStyleLbl="revTx" presStyleIdx="5" presStyleCnt="9"/>
      <dgm:spPr/>
    </dgm:pt>
    <dgm:pt modelId="{1B76DC08-795F-40D0-A009-CC26987A2C7C}" type="pres">
      <dgm:prSet presAssocID="{FE31A1ED-78E4-4AC1-9E04-B0D94FF53D11}" presName="vert1" presStyleCnt="0"/>
      <dgm:spPr/>
    </dgm:pt>
    <dgm:pt modelId="{19A852C2-5321-48A0-B19E-77AECED64BB8}" type="pres">
      <dgm:prSet presAssocID="{1BEABD6D-7F56-4BB5-8668-9938A5524A26}" presName="thickLine" presStyleLbl="alignNode1" presStyleIdx="6" presStyleCnt="9"/>
      <dgm:spPr/>
    </dgm:pt>
    <dgm:pt modelId="{CA466135-DE58-4E29-8B23-A6667FF1102E}" type="pres">
      <dgm:prSet presAssocID="{1BEABD6D-7F56-4BB5-8668-9938A5524A26}" presName="horz1" presStyleCnt="0"/>
      <dgm:spPr/>
    </dgm:pt>
    <dgm:pt modelId="{97273E98-CDBF-4DDD-8667-DC2727EF3481}" type="pres">
      <dgm:prSet presAssocID="{1BEABD6D-7F56-4BB5-8668-9938A5524A26}" presName="tx1" presStyleLbl="revTx" presStyleIdx="6" presStyleCnt="9"/>
      <dgm:spPr/>
    </dgm:pt>
    <dgm:pt modelId="{91941510-CA96-434D-89BF-1008A2E1F894}" type="pres">
      <dgm:prSet presAssocID="{1BEABD6D-7F56-4BB5-8668-9938A5524A26}" presName="vert1" presStyleCnt="0"/>
      <dgm:spPr/>
    </dgm:pt>
    <dgm:pt modelId="{77B80681-8240-4139-8DC8-6DE9750CD5DD}" type="pres">
      <dgm:prSet presAssocID="{717FB29C-BE83-4CBF-B9C6-53211C2BB1D8}" presName="thickLine" presStyleLbl="alignNode1" presStyleIdx="7" presStyleCnt="9"/>
      <dgm:spPr/>
    </dgm:pt>
    <dgm:pt modelId="{95B42C22-A4E0-43A1-94AC-B0F459EAD947}" type="pres">
      <dgm:prSet presAssocID="{717FB29C-BE83-4CBF-B9C6-53211C2BB1D8}" presName="horz1" presStyleCnt="0"/>
      <dgm:spPr/>
    </dgm:pt>
    <dgm:pt modelId="{EE571D10-7ED6-4C2C-8055-6DBB67FD2865}" type="pres">
      <dgm:prSet presAssocID="{717FB29C-BE83-4CBF-B9C6-53211C2BB1D8}" presName="tx1" presStyleLbl="revTx" presStyleIdx="7" presStyleCnt="9"/>
      <dgm:spPr/>
    </dgm:pt>
    <dgm:pt modelId="{B55B2639-C459-458F-8116-BDE9D8963E77}" type="pres">
      <dgm:prSet presAssocID="{717FB29C-BE83-4CBF-B9C6-53211C2BB1D8}" presName="vert1" presStyleCnt="0"/>
      <dgm:spPr/>
    </dgm:pt>
    <dgm:pt modelId="{885C6E24-17F3-43C8-B889-831B9CBF75CA}" type="pres">
      <dgm:prSet presAssocID="{E22BE926-C85E-4CBE-89F7-60D51EAF2192}" presName="thickLine" presStyleLbl="alignNode1" presStyleIdx="8" presStyleCnt="9"/>
      <dgm:spPr/>
    </dgm:pt>
    <dgm:pt modelId="{948F003F-E7E4-48C0-86F5-6490E6EF4BCB}" type="pres">
      <dgm:prSet presAssocID="{E22BE926-C85E-4CBE-89F7-60D51EAF2192}" presName="horz1" presStyleCnt="0"/>
      <dgm:spPr/>
    </dgm:pt>
    <dgm:pt modelId="{ECBE2CDB-BB41-4F2C-A241-C2F8B6F23450}" type="pres">
      <dgm:prSet presAssocID="{E22BE926-C85E-4CBE-89F7-60D51EAF2192}" presName="tx1" presStyleLbl="revTx" presStyleIdx="8" presStyleCnt="9"/>
      <dgm:spPr/>
    </dgm:pt>
    <dgm:pt modelId="{A984B23C-1935-4108-B49D-4ECBEFDE3F4E}" type="pres">
      <dgm:prSet presAssocID="{E22BE926-C85E-4CBE-89F7-60D51EAF2192}" presName="vert1" presStyleCnt="0"/>
      <dgm:spPr/>
    </dgm:pt>
  </dgm:ptLst>
  <dgm:cxnLst>
    <dgm:cxn modelId="{DD494F12-6CA2-4334-859C-AD91B509D09D}" type="presOf" srcId="{AFE78485-9C08-4E52-A0B5-3BEFD8972DDD}" destId="{ADB46CD5-4C43-4669-992F-CC583FDDA0D9}" srcOrd="0" destOrd="0" presId="urn:microsoft.com/office/officeart/2008/layout/LinedList"/>
    <dgm:cxn modelId="{50F1FE1D-B809-4587-B639-4EAEE13F76A7}" srcId="{AFE78485-9C08-4E52-A0B5-3BEFD8972DDD}" destId="{362291C7-56D2-4126-AAEE-E389EB20F390}" srcOrd="0" destOrd="0" parTransId="{240C2A4C-8E16-432F-994F-CC4EFAF4CE70}" sibTransId="{151AF1AF-04EF-459F-ADE6-203A6CDB5CF6}"/>
    <dgm:cxn modelId="{BED5B65D-3427-4D6D-9592-84A45897B20C}" srcId="{AFE78485-9C08-4E52-A0B5-3BEFD8972DDD}" destId="{96985220-9781-4EB9-A8B3-F09EEA9E6E98}" srcOrd="4" destOrd="0" parTransId="{948AAA56-74BC-4444-A271-B991634AB8A4}" sibTransId="{692AD976-3CDB-4AD7-A0FA-5A9B06C06D34}"/>
    <dgm:cxn modelId="{630CF741-7A08-4C8C-94B6-85240380DFB4}" srcId="{AFE78485-9C08-4E52-A0B5-3BEFD8972DDD}" destId="{1BEABD6D-7F56-4BB5-8668-9938A5524A26}" srcOrd="6" destOrd="0" parTransId="{F0C2215A-C32F-4DE5-856C-3876893DF75D}" sibTransId="{524F0ED8-40C4-462C-8819-6B36DCD07D59}"/>
    <dgm:cxn modelId="{AA64324C-F30B-4170-9EDC-2176F389E53A}" srcId="{AFE78485-9C08-4E52-A0B5-3BEFD8972DDD}" destId="{E22BE926-C85E-4CBE-89F7-60D51EAF2192}" srcOrd="8" destOrd="0" parTransId="{62EF8876-AC92-4B03-849B-BE7D507BB493}" sibTransId="{2850FF14-B212-4369-85C6-C8CC030CA4F3}"/>
    <dgm:cxn modelId="{8F00184D-0DAB-46FE-8117-CAEB747899EB}" type="presOf" srcId="{FE31A1ED-78E4-4AC1-9E04-B0D94FF53D11}" destId="{3343736C-C589-4D46-A4BA-193CABC80C65}" srcOrd="0" destOrd="0" presId="urn:microsoft.com/office/officeart/2008/layout/LinedList"/>
    <dgm:cxn modelId="{94506C53-A333-401F-B933-3560E539BE0B}" srcId="{AFE78485-9C08-4E52-A0B5-3BEFD8972DDD}" destId="{7B2031C8-FE6B-493C-AABF-4EC3D2FC5C7E}" srcOrd="1" destOrd="0" parTransId="{3BEEA46B-D287-40E9-B9FB-9B2EB9B337E4}" sibTransId="{56DE065D-1039-49BC-A9BA-A0CE25654B5F}"/>
    <dgm:cxn modelId="{02C1F655-0F47-44FA-9503-50BA29057E17}" srcId="{AFE78485-9C08-4E52-A0B5-3BEFD8972DDD}" destId="{FE31A1ED-78E4-4AC1-9E04-B0D94FF53D11}" srcOrd="5" destOrd="0" parTransId="{BBD690C4-612B-4C89-A69C-9EFF45BA6B6F}" sibTransId="{1F48AA3B-51CC-4A11-8197-333BBFF41011}"/>
    <dgm:cxn modelId="{0FB36C77-E5B6-43DA-987E-4346EE304CE9}" type="presOf" srcId="{7B2031C8-FE6B-493C-AABF-4EC3D2FC5C7E}" destId="{567E348F-349E-4DF5-AFA2-4CEE8196A6E7}" srcOrd="0" destOrd="0" presId="urn:microsoft.com/office/officeart/2008/layout/LinedList"/>
    <dgm:cxn modelId="{776BBE7E-71B7-4B21-84E8-D2B3E171EFEC}" type="presOf" srcId="{FA221145-4A4D-46E6-B332-FBCEB05CB3ED}" destId="{46A1B033-7ACB-4502-AD64-A034388AE6C9}" srcOrd="0" destOrd="0" presId="urn:microsoft.com/office/officeart/2008/layout/LinedList"/>
    <dgm:cxn modelId="{ADB9F792-F511-4868-9CCF-FCAE7C2335AB}" type="presOf" srcId="{AE839834-3D65-4976-8F70-BE4351AA1856}" destId="{774A41A8-CB66-4DDB-A07E-718CB98337F3}" srcOrd="0" destOrd="0" presId="urn:microsoft.com/office/officeart/2008/layout/LinedList"/>
    <dgm:cxn modelId="{5745BEA4-43AD-4657-941B-AE5303A58102}" type="presOf" srcId="{1BEABD6D-7F56-4BB5-8668-9938A5524A26}" destId="{97273E98-CDBF-4DDD-8667-DC2727EF3481}" srcOrd="0" destOrd="0" presId="urn:microsoft.com/office/officeart/2008/layout/LinedList"/>
    <dgm:cxn modelId="{73B1EEAC-9E2D-4C4B-AEDE-0A084A1BFD9D}" srcId="{AFE78485-9C08-4E52-A0B5-3BEFD8972DDD}" destId="{717FB29C-BE83-4CBF-B9C6-53211C2BB1D8}" srcOrd="7" destOrd="0" parTransId="{85682578-8DE2-4289-82BC-5D4324765BCE}" sibTransId="{0782A40F-9B4E-498C-B2B2-1E2AB14529F9}"/>
    <dgm:cxn modelId="{511969B1-83BD-4DE8-A489-B5952D4E8197}" type="presOf" srcId="{362291C7-56D2-4126-AAEE-E389EB20F390}" destId="{AB545638-8D2E-4A7F-B9C4-6753C758028B}" srcOrd="0" destOrd="0" presId="urn:microsoft.com/office/officeart/2008/layout/LinedList"/>
    <dgm:cxn modelId="{680CC2B5-2520-463C-A139-25F1D8839297}" srcId="{AFE78485-9C08-4E52-A0B5-3BEFD8972DDD}" destId="{AE839834-3D65-4976-8F70-BE4351AA1856}" srcOrd="2" destOrd="0" parTransId="{A5325928-7573-40A2-8130-79B4AE04F1B0}" sibTransId="{CC90B119-4FB8-4F15-91BE-3BE1612E2623}"/>
    <dgm:cxn modelId="{6809FABA-1E67-435E-8157-D9A322C48D28}" srcId="{AFE78485-9C08-4E52-A0B5-3BEFD8972DDD}" destId="{FA221145-4A4D-46E6-B332-FBCEB05CB3ED}" srcOrd="3" destOrd="0" parTransId="{A47F936D-3FC1-4914-9ADC-CC40DE3EB8D1}" sibTransId="{161CC865-8819-4D46-A307-79AE2E06C71E}"/>
    <dgm:cxn modelId="{A542BCC4-E6ED-4385-BA28-07C6D5788587}" type="presOf" srcId="{96985220-9781-4EB9-A8B3-F09EEA9E6E98}" destId="{36B5B1B6-1835-45E7-BCEC-807459D6ED5A}" srcOrd="0" destOrd="0" presId="urn:microsoft.com/office/officeart/2008/layout/LinedList"/>
    <dgm:cxn modelId="{E12672CE-B81D-46BA-AEB0-1CCDA60E3DCE}" type="presOf" srcId="{717FB29C-BE83-4CBF-B9C6-53211C2BB1D8}" destId="{EE571D10-7ED6-4C2C-8055-6DBB67FD2865}" srcOrd="0" destOrd="0" presId="urn:microsoft.com/office/officeart/2008/layout/LinedList"/>
    <dgm:cxn modelId="{2D358FF1-1268-4B11-A52E-32AA8BD4A94E}" type="presOf" srcId="{E22BE926-C85E-4CBE-89F7-60D51EAF2192}" destId="{ECBE2CDB-BB41-4F2C-A241-C2F8B6F23450}" srcOrd="0" destOrd="0" presId="urn:microsoft.com/office/officeart/2008/layout/LinedList"/>
    <dgm:cxn modelId="{CE7F03FA-703E-4776-B020-9FAB32095348}" type="presParOf" srcId="{ADB46CD5-4C43-4669-992F-CC583FDDA0D9}" destId="{0F2AE025-B8B3-45FB-BF82-126122DB01E0}" srcOrd="0" destOrd="0" presId="urn:microsoft.com/office/officeart/2008/layout/LinedList"/>
    <dgm:cxn modelId="{EF5EEB6E-0B2A-4EE2-8AED-266A9B2529A5}" type="presParOf" srcId="{ADB46CD5-4C43-4669-992F-CC583FDDA0D9}" destId="{80D0E823-0C86-492D-85B3-2E177CC69121}" srcOrd="1" destOrd="0" presId="urn:microsoft.com/office/officeart/2008/layout/LinedList"/>
    <dgm:cxn modelId="{FBEDD9AE-0F4E-4EDD-9C4C-C18A68679D9D}" type="presParOf" srcId="{80D0E823-0C86-492D-85B3-2E177CC69121}" destId="{AB545638-8D2E-4A7F-B9C4-6753C758028B}" srcOrd="0" destOrd="0" presId="urn:microsoft.com/office/officeart/2008/layout/LinedList"/>
    <dgm:cxn modelId="{A53741BC-CC6D-42DD-818C-FB034E605B87}" type="presParOf" srcId="{80D0E823-0C86-492D-85B3-2E177CC69121}" destId="{88B13033-4F41-4993-BCD1-BDE114C1AE0C}" srcOrd="1" destOrd="0" presId="urn:microsoft.com/office/officeart/2008/layout/LinedList"/>
    <dgm:cxn modelId="{10869D79-323C-45DB-ADAD-E5B5B48843D7}" type="presParOf" srcId="{ADB46CD5-4C43-4669-992F-CC583FDDA0D9}" destId="{7E93E950-7A77-49A6-8CC1-8A38786D8F09}" srcOrd="2" destOrd="0" presId="urn:microsoft.com/office/officeart/2008/layout/LinedList"/>
    <dgm:cxn modelId="{06F9DFFB-D4B8-46D2-883F-F72015FABFDE}" type="presParOf" srcId="{ADB46CD5-4C43-4669-992F-CC583FDDA0D9}" destId="{E8EF2C5A-A5E5-456C-B7F2-F895CE150947}" srcOrd="3" destOrd="0" presId="urn:microsoft.com/office/officeart/2008/layout/LinedList"/>
    <dgm:cxn modelId="{EB095084-9975-4EDB-AE8D-9815DFECCFA6}" type="presParOf" srcId="{E8EF2C5A-A5E5-456C-B7F2-F895CE150947}" destId="{567E348F-349E-4DF5-AFA2-4CEE8196A6E7}" srcOrd="0" destOrd="0" presId="urn:microsoft.com/office/officeart/2008/layout/LinedList"/>
    <dgm:cxn modelId="{2735BDE2-13E7-44B9-9FE7-ED987E403EA4}" type="presParOf" srcId="{E8EF2C5A-A5E5-456C-B7F2-F895CE150947}" destId="{FD441737-BEAC-4EB9-B0AE-C9385DDD95EF}" srcOrd="1" destOrd="0" presId="urn:microsoft.com/office/officeart/2008/layout/LinedList"/>
    <dgm:cxn modelId="{6D973271-209B-44B1-88A2-94F49C1E2334}" type="presParOf" srcId="{ADB46CD5-4C43-4669-992F-CC583FDDA0D9}" destId="{409FC338-7A03-43DD-A201-5D5AC296D648}" srcOrd="4" destOrd="0" presId="urn:microsoft.com/office/officeart/2008/layout/LinedList"/>
    <dgm:cxn modelId="{5C06B0F2-C0B9-4505-AD16-B2CECD0DC484}" type="presParOf" srcId="{ADB46CD5-4C43-4669-992F-CC583FDDA0D9}" destId="{7F3ED014-1B5E-457F-8CE8-78192A662C53}" srcOrd="5" destOrd="0" presId="urn:microsoft.com/office/officeart/2008/layout/LinedList"/>
    <dgm:cxn modelId="{12577108-98B8-468A-A174-107293118849}" type="presParOf" srcId="{7F3ED014-1B5E-457F-8CE8-78192A662C53}" destId="{774A41A8-CB66-4DDB-A07E-718CB98337F3}" srcOrd="0" destOrd="0" presId="urn:microsoft.com/office/officeart/2008/layout/LinedList"/>
    <dgm:cxn modelId="{3A8BA6ED-C5B3-4F80-9E60-34AFD0A4A947}" type="presParOf" srcId="{7F3ED014-1B5E-457F-8CE8-78192A662C53}" destId="{65182419-9D65-4261-A13A-795008183A53}" srcOrd="1" destOrd="0" presId="urn:microsoft.com/office/officeart/2008/layout/LinedList"/>
    <dgm:cxn modelId="{14948EB3-956A-4E7B-866D-2524A1098513}" type="presParOf" srcId="{ADB46CD5-4C43-4669-992F-CC583FDDA0D9}" destId="{CA1DE347-C666-4EA8-B595-DCC1EBC06F47}" srcOrd="6" destOrd="0" presId="urn:microsoft.com/office/officeart/2008/layout/LinedList"/>
    <dgm:cxn modelId="{10C51ADF-F251-455E-B55B-B5BB1BC9B4FF}" type="presParOf" srcId="{ADB46CD5-4C43-4669-992F-CC583FDDA0D9}" destId="{3F687018-3348-4430-BF0C-34F084F221B9}" srcOrd="7" destOrd="0" presId="urn:microsoft.com/office/officeart/2008/layout/LinedList"/>
    <dgm:cxn modelId="{7AE8B260-FE96-41C5-BCC6-B7FED0BA41E4}" type="presParOf" srcId="{3F687018-3348-4430-BF0C-34F084F221B9}" destId="{46A1B033-7ACB-4502-AD64-A034388AE6C9}" srcOrd="0" destOrd="0" presId="urn:microsoft.com/office/officeart/2008/layout/LinedList"/>
    <dgm:cxn modelId="{E75CF894-81A9-413A-AFEA-9FE3A96CE2C3}" type="presParOf" srcId="{3F687018-3348-4430-BF0C-34F084F221B9}" destId="{3F7253F0-7C79-4EC8-B35D-37FDCCDC149B}" srcOrd="1" destOrd="0" presId="urn:microsoft.com/office/officeart/2008/layout/LinedList"/>
    <dgm:cxn modelId="{7ED93D62-EB1C-4420-A0C0-32C204808A56}" type="presParOf" srcId="{ADB46CD5-4C43-4669-992F-CC583FDDA0D9}" destId="{BD712CA3-23DA-4A5C-BEBC-EBA13E6BFF38}" srcOrd="8" destOrd="0" presId="urn:microsoft.com/office/officeart/2008/layout/LinedList"/>
    <dgm:cxn modelId="{18E48987-89AE-4268-BFA5-6BF5E02B65E5}" type="presParOf" srcId="{ADB46CD5-4C43-4669-992F-CC583FDDA0D9}" destId="{07A6D928-DBEB-4CD7-9B7C-3EDCB4B2BA0C}" srcOrd="9" destOrd="0" presId="urn:microsoft.com/office/officeart/2008/layout/LinedList"/>
    <dgm:cxn modelId="{C534925C-D37D-4F94-A13E-BA921C6CD6AD}" type="presParOf" srcId="{07A6D928-DBEB-4CD7-9B7C-3EDCB4B2BA0C}" destId="{36B5B1B6-1835-45E7-BCEC-807459D6ED5A}" srcOrd="0" destOrd="0" presId="urn:microsoft.com/office/officeart/2008/layout/LinedList"/>
    <dgm:cxn modelId="{3077FA6A-06EF-4D2B-AD3B-2136DD488AFE}" type="presParOf" srcId="{07A6D928-DBEB-4CD7-9B7C-3EDCB4B2BA0C}" destId="{8A331033-0E7D-40F1-B584-AC3352FDC0E5}" srcOrd="1" destOrd="0" presId="urn:microsoft.com/office/officeart/2008/layout/LinedList"/>
    <dgm:cxn modelId="{9CFD0295-4742-49E0-BCB7-EE328957EF88}" type="presParOf" srcId="{ADB46CD5-4C43-4669-992F-CC583FDDA0D9}" destId="{F86913FF-6E4A-44A8-9EE9-636426E8EFAE}" srcOrd="10" destOrd="0" presId="urn:microsoft.com/office/officeart/2008/layout/LinedList"/>
    <dgm:cxn modelId="{328B9CB0-2098-460F-8F13-DFB8C8EECFDB}" type="presParOf" srcId="{ADB46CD5-4C43-4669-992F-CC583FDDA0D9}" destId="{C708F55A-0C80-4083-9E1C-C3829E7385F6}" srcOrd="11" destOrd="0" presId="urn:microsoft.com/office/officeart/2008/layout/LinedList"/>
    <dgm:cxn modelId="{B1B70812-CB2E-4603-A5E1-449DBCD7CDB0}" type="presParOf" srcId="{C708F55A-0C80-4083-9E1C-C3829E7385F6}" destId="{3343736C-C589-4D46-A4BA-193CABC80C65}" srcOrd="0" destOrd="0" presId="urn:microsoft.com/office/officeart/2008/layout/LinedList"/>
    <dgm:cxn modelId="{1A5DA88E-A90E-4A97-A9A8-72A59F71C4C5}" type="presParOf" srcId="{C708F55A-0C80-4083-9E1C-C3829E7385F6}" destId="{1B76DC08-795F-40D0-A009-CC26987A2C7C}" srcOrd="1" destOrd="0" presId="urn:microsoft.com/office/officeart/2008/layout/LinedList"/>
    <dgm:cxn modelId="{6F5DEEE2-D497-45AC-A3CA-82C651FB46CB}" type="presParOf" srcId="{ADB46CD5-4C43-4669-992F-CC583FDDA0D9}" destId="{19A852C2-5321-48A0-B19E-77AECED64BB8}" srcOrd="12" destOrd="0" presId="urn:microsoft.com/office/officeart/2008/layout/LinedList"/>
    <dgm:cxn modelId="{5AA480BC-CDCF-4CC5-ADAD-C64E0C2C031B}" type="presParOf" srcId="{ADB46CD5-4C43-4669-992F-CC583FDDA0D9}" destId="{CA466135-DE58-4E29-8B23-A6667FF1102E}" srcOrd="13" destOrd="0" presId="urn:microsoft.com/office/officeart/2008/layout/LinedList"/>
    <dgm:cxn modelId="{1C61F7C4-6B47-453C-B6A4-CFFD42837CD2}" type="presParOf" srcId="{CA466135-DE58-4E29-8B23-A6667FF1102E}" destId="{97273E98-CDBF-4DDD-8667-DC2727EF3481}" srcOrd="0" destOrd="0" presId="urn:microsoft.com/office/officeart/2008/layout/LinedList"/>
    <dgm:cxn modelId="{41A5DA07-7C6D-4F58-9BEE-0E00ACE7147A}" type="presParOf" srcId="{CA466135-DE58-4E29-8B23-A6667FF1102E}" destId="{91941510-CA96-434D-89BF-1008A2E1F894}" srcOrd="1" destOrd="0" presId="urn:microsoft.com/office/officeart/2008/layout/LinedList"/>
    <dgm:cxn modelId="{143F27A8-D957-4ADD-B1F9-DB538DC99FEC}" type="presParOf" srcId="{ADB46CD5-4C43-4669-992F-CC583FDDA0D9}" destId="{77B80681-8240-4139-8DC8-6DE9750CD5DD}" srcOrd="14" destOrd="0" presId="urn:microsoft.com/office/officeart/2008/layout/LinedList"/>
    <dgm:cxn modelId="{B0D420D2-DF7E-4DCC-8EEF-AEE54A6F6914}" type="presParOf" srcId="{ADB46CD5-4C43-4669-992F-CC583FDDA0D9}" destId="{95B42C22-A4E0-43A1-94AC-B0F459EAD947}" srcOrd="15" destOrd="0" presId="urn:microsoft.com/office/officeart/2008/layout/LinedList"/>
    <dgm:cxn modelId="{0C9A0D18-7971-4F29-B5BC-734F9AF3E2FC}" type="presParOf" srcId="{95B42C22-A4E0-43A1-94AC-B0F459EAD947}" destId="{EE571D10-7ED6-4C2C-8055-6DBB67FD2865}" srcOrd="0" destOrd="0" presId="urn:microsoft.com/office/officeart/2008/layout/LinedList"/>
    <dgm:cxn modelId="{23D9675B-DF92-4859-84F4-A4DA296D86C1}" type="presParOf" srcId="{95B42C22-A4E0-43A1-94AC-B0F459EAD947}" destId="{B55B2639-C459-458F-8116-BDE9D8963E77}" srcOrd="1" destOrd="0" presId="urn:microsoft.com/office/officeart/2008/layout/LinedList"/>
    <dgm:cxn modelId="{1D606FCA-2A5E-4105-BA1B-889080BD136C}" type="presParOf" srcId="{ADB46CD5-4C43-4669-992F-CC583FDDA0D9}" destId="{885C6E24-17F3-43C8-B889-831B9CBF75CA}" srcOrd="16" destOrd="0" presId="urn:microsoft.com/office/officeart/2008/layout/LinedList"/>
    <dgm:cxn modelId="{E0E97DCC-0E75-4590-9883-165523ED2EEC}" type="presParOf" srcId="{ADB46CD5-4C43-4669-992F-CC583FDDA0D9}" destId="{948F003F-E7E4-48C0-86F5-6490E6EF4BCB}" srcOrd="17" destOrd="0" presId="urn:microsoft.com/office/officeart/2008/layout/LinedList"/>
    <dgm:cxn modelId="{542DAED6-0E94-4B40-9D9B-8FB9F7FD3D1B}" type="presParOf" srcId="{948F003F-E7E4-48C0-86F5-6490E6EF4BCB}" destId="{ECBE2CDB-BB41-4F2C-A241-C2F8B6F23450}" srcOrd="0" destOrd="0" presId="urn:microsoft.com/office/officeart/2008/layout/LinedList"/>
    <dgm:cxn modelId="{7E01D0F2-1FFB-4373-A4FF-A0B291962E64}" type="presParOf" srcId="{948F003F-E7E4-48C0-86F5-6490E6EF4BCB}" destId="{A984B23C-1935-4108-B49D-4ECBEFDE3F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AE025-B8B3-45FB-BF82-126122DB01E0}">
      <dsp:nvSpPr>
        <dsp:cNvPr id="0" name=""/>
        <dsp:cNvSpPr/>
      </dsp:nvSpPr>
      <dsp:spPr>
        <a:xfrm>
          <a:off x="0" y="1188"/>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45638-8D2E-4A7F-B9C4-6753C758028B}">
      <dsp:nvSpPr>
        <dsp:cNvPr id="0" name=""/>
        <dsp:cNvSpPr/>
      </dsp:nvSpPr>
      <dsp:spPr>
        <a:xfrm>
          <a:off x="0" y="1188"/>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Age: 	age range		</a:t>
          </a:r>
        </a:p>
      </dsp:txBody>
      <dsp:txXfrm>
        <a:off x="0" y="1188"/>
        <a:ext cx="5049859" cy="539950"/>
      </dsp:txXfrm>
    </dsp:sp>
    <dsp:sp modelId="{7E93E950-7A77-49A6-8CC1-8A38786D8F09}">
      <dsp:nvSpPr>
        <dsp:cNvPr id="0" name=""/>
        <dsp:cNvSpPr/>
      </dsp:nvSpPr>
      <dsp:spPr>
        <a:xfrm>
          <a:off x="0" y="541139"/>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E348F-349E-4DF5-AFA2-4CEE8196A6E7}">
      <dsp:nvSpPr>
        <dsp:cNvPr id="0" name=""/>
        <dsp:cNvSpPr/>
      </dsp:nvSpPr>
      <dsp:spPr>
        <a:xfrm>
          <a:off x="0" y="541139"/>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Gender:  male, female or both</a:t>
          </a:r>
        </a:p>
      </dsp:txBody>
      <dsp:txXfrm>
        <a:off x="0" y="541139"/>
        <a:ext cx="5049859" cy="539950"/>
      </dsp:txXfrm>
    </dsp:sp>
    <dsp:sp modelId="{409FC338-7A03-43DD-A201-5D5AC296D648}">
      <dsp:nvSpPr>
        <dsp:cNvPr id="0" name=""/>
        <dsp:cNvSpPr/>
      </dsp:nvSpPr>
      <dsp:spPr>
        <a:xfrm>
          <a:off x="0" y="1081090"/>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A41A8-CB66-4DDB-A07E-718CB98337F3}">
      <dsp:nvSpPr>
        <dsp:cNvPr id="0" name=""/>
        <dsp:cNvSpPr/>
      </dsp:nvSpPr>
      <dsp:spPr>
        <a:xfrm>
          <a:off x="0" y="1081090"/>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Income level:  low, middle or high</a:t>
          </a:r>
        </a:p>
      </dsp:txBody>
      <dsp:txXfrm>
        <a:off x="0" y="1081090"/>
        <a:ext cx="5049859" cy="539950"/>
      </dsp:txXfrm>
    </dsp:sp>
    <dsp:sp modelId="{CA1DE347-C666-4EA8-B595-DCC1EBC06F47}">
      <dsp:nvSpPr>
        <dsp:cNvPr id="0" name=""/>
        <dsp:cNvSpPr/>
      </dsp:nvSpPr>
      <dsp:spPr>
        <a:xfrm>
          <a:off x="0" y="1621041"/>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1B033-7ACB-4502-AD64-A034388AE6C9}">
      <dsp:nvSpPr>
        <dsp:cNvPr id="0" name=""/>
        <dsp:cNvSpPr/>
      </dsp:nvSpPr>
      <dsp:spPr>
        <a:xfrm>
          <a:off x="0" y="1621041"/>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Geographic residence: country, climate, urban, rural</a:t>
          </a:r>
        </a:p>
      </dsp:txBody>
      <dsp:txXfrm>
        <a:off x="0" y="1621041"/>
        <a:ext cx="5049859" cy="539950"/>
      </dsp:txXfrm>
    </dsp:sp>
    <dsp:sp modelId="{BD712CA3-23DA-4A5C-BEBC-EBA13E6BFF38}">
      <dsp:nvSpPr>
        <dsp:cNvPr id="0" name=""/>
        <dsp:cNvSpPr/>
      </dsp:nvSpPr>
      <dsp:spPr>
        <a:xfrm>
          <a:off x="0" y="2160991"/>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5B1B6-1835-45E7-BCEC-807459D6ED5A}">
      <dsp:nvSpPr>
        <dsp:cNvPr id="0" name=""/>
        <dsp:cNvSpPr/>
      </dsp:nvSpPr>
      <dsp:spPr>
        <a:xfrm>
          <a:off x="0" y="2160991"/>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Marital Status:	single, married</a:t>
          </a:r>
        </a:p>
      </dsp:txBody>
      <dsp:txXfrm>
        <a:off x="0" y="2160991"/>
        <a:ext cx="5049859" cy="539950"/>
      </dsp:txXfrm>
    </dsp:sp>
    <dsp:sp modelId="{F86913FF-6E4A-44A8-9EE9-636426E8EFAE}">
      <dsp:nvSpPr>
        <dsp:cNvPr id="0" name=""/>
        <dsp:cNvSpPr/>
      </dsp:nvSpPr>
      <dsp:spPr>
        <a:xfrm>
          <a:off x="0" y="2700942"/>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3736C-C589-4D46-A4BA-193CABC80C65}">
      <dsp:nvSpPr>
        <dsp:cNvPr id="0" name=""/>
        <dsp:cNvSpPr/>
      </dsp:nvSpPr>
      <dsp:spPr>
        <a:xfrm>
          <a:off x="0" y="2700942"/>
          <a:ext cx="5049859" cy="506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Education: high school, college, graduate</a:t>
          </a:r>
        </a:p>
      </dsp:txBody>
      <dsp:txXfrm>
        <a:off x="0" y="2700942"/>
        <a:ext cx="5049859" cy="506922"/>
      </dsp:txXfrm>
    </dsp:sp>
    <dsp:sp modelId="{19A852C2-5321-48A0-B19E-77AECED64BB8}">
      <dsp:nvSpPr>
        <dsp:cNvPr id="0" name=""/>
        <dsp:cNvSpPr/>
      </dsp:nvSpPr>
      <dsp:spPr>
        <a:xfrm>
          <a:off x="0" y="3207864"/>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73E98-CDBF-4DDD-8667-DC2727EF3481}">
      <dsp:nvSpPr>
        <dsp:cNvPr id="0" name=""/>
        <dsp:cNvSpPr/>
      </dsp:nvSpPr>
      <dsp:spPr>
        <a:xfrm>
          <a:off x="0" y="3207864"/>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Occupation: Any, professional, or specific</a:t>
          </a:r>
        </a:p>
      </dsp:txBody>
      <dsp:txXfrm>
        <a:off x="0" y="3207864"/>
        <a:ext cx="5049859" cy="539950"/>
      </dsp:txXfrm>
    </dsp:sp>
    <dsp:sp modelId="{77B80681-8240-4139-8DC8-6DE9750CD5DD}">
      <dsp:nvSpPr>
        <dsp:cNvPr id="0" name=""/>
        <dsp:cNvSpPr/>
      </dsp:nvSpPr>
      <dsp:spPr>
        <a:xfrm>
          <a:off x="0" y="3747815"/>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71D10-7ED6-4C2C-8055-6DBB67FD2865}">
      <dsp:nvSpPr>
        <dsp:cNvPr id="0" name=""/>
        <dsp:cNvSpPr/>
      </dsp:nvSpPr>
      <dsp:spPr>
        <a:xfrm>
          <a:off x="0" y="3747815"/>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Lifestyle/Interests/Hobbies: likes, values, interests</a:t>
          </a:r>
        </a:p>
      </dsp:txBody>
      <dsp:txXfrm>
        <a:off x="0" y="3747815"/>
        <a:ext cx="5049859" cy="539950"/>
      </dsp:txXfrm>
    </dsp:sp>
    <dsp:sp modelId="{885C6E24-17F3-43C8-B889-831B9CBF75CA}">
      <dsp:nvSpPr>
        <dsp:cNvPr id="0" name=""/>
        <dsp:cNvSpPr/>
      </dsp:nvSpPr>
      <dsp:spPr>
        <a:xfrm>
          <a:off x="0" y="4287766"/>
          <a:ext cx="50498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E2CDB-BB41-4F2C-A241-C2F8B6F23450}">
      <dsp:nvSpPr>
        <dsp:cNvPr id="0" name=""/>
        <dsp:cNvSpPr/>
      </dsp:nvSpPr>
      <dsp:spPr>
        <a:xfrm>
          <a:off x="0" y="4287766"/>
          <a:ext cx="5049859" cy="53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Why they Buy it: save money, time, status, for fun</a:t>
          </a:r>
        </a:p>
      </dsp:txBody>
      <dsp:txXfrm>
        <a:off x="0" y="4287766"/>
        <a:ext cx="5049859" cy="539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AE025-B8B3-45FB-BF82-126122DB01E0}">
      <dsp:nvSpPr>
        <dsp:cNvPr id="0" name=""/>
        <dsp:cNvSpPr/>
      </dsp:nvSpPr>
      <dsp:spPr>
        <a:xfrm>
          <a:off x="0" y="552"/>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45638-8D2E-4A7F-B9C4-6753C758028B}">
      <dsp:nvSpPr>
        <dsp:cNvPr id="0" name=""/>
        <dsp:cNvSpPr/>
      </dsp:nvSpPr>
      <dsp:spPr>
        <a:xfrm>
          <a:off x="0" y="552"/>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Age: 			</a:t>
          </a:r>
        </a:p>
      </dsp:txBody>
      <dsp:txXfrm>
        <a:off x="0" y="552"/>
        <a:ext cx="4500582" cy="502762"/>
      </dsp:txXfrm>
    </dsp:sp>
    <dsp:sp modelId="{7E93E950-7A77-49A6-8CC1-8A38786D8F09}">
      <dsp:nvSpPr>
        <dsp:cNvPr id="0" name=""/>
        <dsp:cNvSpPr/>
      </dsp:nvSpPr>
      <dsp:spPr>
        <a:xfrm>
          <a:off x="0" y="503314"/>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E348F-349E-4DF5-AFA2-4CEE8196A6E7}">
      <dsp:nvSpPr>
        <dsp:cNvPr id="0" name=""/>
        <dsp:cNvSpPr/>
      </dsp:nvSpPr>
      <dsp:spPr>
        <a:xfrm>
          <a:off x="0" y="503314"/>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Gender:</a:t>
          </a:r>
        </a:p>
      </dsp:txBody>
      <dsp:txXfrm>
        <a:off x="0" y="503314"/>
        <a:ext cx="4500582" cy="502762"/>
      </dsp:txXfrm>
    </dsp:sp>
    <dsp:sp modelId="{409FC338-7A03-43DD-A201-5D5AC296D648}">
      <dsp:nvSpPr>
        <dsp:cNvPr id="0" name=""/>
        <dsp:cNvSpPr/>
      </dsp:nvSpPr>
      <dsp:spPr>
        <a:xfrm>
          <a:off x="0" y="1006076"/>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A41A8-CB66-4DDB-A07E-718CB98337F3}">
      <dsp:nvSpPr>
        <dsp:cNvPr id="0" name=""/>
        <dsp:cNvSpPr/>
      </dsp:nvSpPr>
      <dsp:spPr>
        <a:xfrm>
          <a:off x="0" y="1006076"/>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Income level:  	</a:t>
          </a:r>
        </a:p>
      </dsp:txBody>
      <dsp:txXfrm>
        <a:off x="0" y="1006076"/>
        <a:ext cx="4500582" cy="502762"/>
      </dsp:txXfrm>
    </dsp:sp>
    <dsp:sp modelId="{CA1DE347-C666-4EA8-B595-DCC1EBC06F47}">
      <dsp:nvSpPr>
        <dsp:cNvPr id="0" name=""/>
        <dsp:cNvSpPr/>
      </dsp:nvSpPr>
      <dsp:spPr>
        <a:xfrm>
          <a:off x="0" y="1508838"/>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1B033-7ACB-4502-AD64-A034388AE6C9}">
      <dsp:nvSpPr>
        <dsp:cNvPr id="0" name=""/>
        <dsp:cNvSpPr/>
      </dsp:nvSpPr>
      <dsp:spPr>
        <a:xfrm>
          <a:off x="0" y="1508838"/>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Geographic residence:</a:t>
          </a:r>
        </a:p>
      </dsp:txBody>
      <dsp:txXfrm>
        <a:off x="0" y="1508838"/>
        <a:ext cx="4500582" cy="502762"/>
      </dsp:txXfrm>
    </dsp:sp>
    <dsp:sp modelId="{BD712CA3-23DA-4A5C-BEBC-EBA13E6BFF38}">
      <dsp:nvSpPr>
        <dsp:cNvPr id="0" name=""/>
        <dsp:cNvSpPr/>
      </dsp:nvSpPr>
      <dsp:spPr>
        <a:xfrm>
          <a:off x="0" y="2011600"/>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5B1B6-1835-45E7-BCEC-807459D6ED5A}">
      <dsp:nvSpPr>
        <dsp:cNvPr id="0" name=""/>
        <dsp:cNvSpPr/>
      </dsp:nvSpPr>
      <dsp:spPr>
        <a:xfrm>
          <a:off x="0" y="2011600"/>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Marital Status:	</a:t>
          </a:r>
        </a:p>
      </dsp:txBody>
      <dsp:txXfrm>
        <a:off x="0" y="2011600"/>
        <a:ext cx="4500582" cy="502762"/>
      </dsp:txXfrm>
    </dsp:sp>
    <dsp:sp modelId="{F86913FF-6E4A-44A8-9EE9-636426E8EFAE}">
      <dsp:nvSpPr>
        <dsp:cNvPr id="0" name=""/>
        <dsp:cNvSpPr/>
      </dsp:nvSpPr>
      <dsp:spPr>
        <a:xfrm>
          <a:off x="0" y="2514362"/>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3736C-C589-4D46-A4BA-193CABC80C65}">
      <dsp:nvSpPr>
        <dsp:cNvPr id="0" name=""/>
        <dsp:cNvSpPr/>
      </dsp:nvSpPr>
      <dsp:spPr>
        <a:xfrm>
          <a:off x="0" y="2514362"/>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Education: </a:t>
          </a:r>
        </a:p>
      </dsp:txBody>
      <dsp:txXfrm>
        <a:off x="0" y="2514362"/>
        <a:ext cx="4500582" cy="502762"/>
      </dsp:txXfrm>
    </dsp:sp>
    <dsp:sp modelId="{19A852C2-5321-48A0-B19E-77AECED64BB8}">
      <dsp:nvSpPr>
        <dsp:cNvPr id="0" name=""/>
        <dsp:cNvSpPr/>
      </dsp:nvSpPr>
      <dsp:spPr>
        <a:xfrm>
          <a:off x="0" y="3017124"/>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73E98-CDBF-4DDD-8667-DC2727EF3481}">
      <dsp:nvSpPr>
        <dsp:cNvPr id="0" name=""/>
        <dsp:cNvSpPr/>
      </dsp:nvSpPr>
      <dsp:spPr>
        <a:xfrm>
          <a:off x="0" y="3017124"/>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Occupation:</a:t>
          </a:r>
        </a:p>
      </dsp:txBody>
      <dsp:txXfrm>
        <a:off x="0" y="3017124"/>
        <a:ext cx="4500582" cy="502762"/>
      </dsp:txXfrm>
    </dsp:sp>
    <dsp:sp modelId="{77B80681-8240-4139-8DC8-6DE9750CD5DD}">
      <dsp:nvSpPr>
        <dsp:cNvPr id="0" name=""/>
        <dsp:cNvSpPr/>
      </dsp:nvSpPr>
      <dsp:spPr>
        <a:xfrm>
          <a:off x="0" y="3519886"/>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71D10-7ED6-4C2C-8055-6DBB67FD2865}">
      <dsp:nvSpPr>
        <dsp:cNvPr id="0" name=""/>
        <dsp:cNvSpPr/>
      </dsp:nvSpPr>
      <dsp:spPr>
        <a:xfrm>
          <a:off x="0" y="3519886"/>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Lifestyle/Interests/Hobbies:</a:t>
          </a:r>
        </a:p>
      </dsp:txBody>
      <dsp:txXfrm>
        <a:off x="0" y="3519886"/>
        <a:ext cx="4500582" cy="502762"/>
      </dsp:txXfrm>
    </dsp:sp>
    <dsp:sp modelId="{885C6E24-17F3-43C8-B889-831B9CBF75CA}">
      <dsp:nvSpPr>
        <dsp:cNvPr id="0" name=""/>
        <dsp:cNvSpPr/>
      </dsp:nvSpPr>
      <dsp:spPr>
        <a:xfrm>
          <a:off x="0" y="4022648"/>
          <a:ext cx="45005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E2CDB-BB41-4F2C-A241-C2F8B6F23450}">
      <dsp:nvSpPr>
        <dsp:cNvPr id="0" name=""/>
        <dsp:cNvSpPr/>
      </dsp:nvSpPr>
      <dsp:spPr>
        <a:xfrm>
          <a:off x="0" y="4022648"/>
          <a:ext cx="4500582"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Why they Buy it:</a:t>
          </a:r>
        </a:p>
      </dsp:txBody>
      <dsp:txXfrm>
        <a:off x="0" y="4022648"/>
        <a:ext cx="4500582" cy="502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AE025-B8B3-45FB-BF82-126122DB01E0}">
      <dsp:nvSpPr>
        <dsp:cNvPr id="0" name=""/>
        <dsp:cNvSpPr/>
      </dsp:nvSpPr>
      <dsp:spPr>
        <a:xfrm>
          <a:off x="0" y="716"/>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45638-8D2E-4A7F-B9C4-6753C758028B}">
      <dsp:nvSpPr>
        <dsp:cNvPr id="0" name=""/>
        <dsp:cNvSpPr/>
      </dsp:nvSpPr>
      <dsp:spPr>
        <a:xfrm>
          <a:off x="0" y="716"/>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Age: 			</a:t>
          </a:r>
        </a:p>
      </dsp:txBody>
      <dsp:txXfrm>
        <a:off x="0" y="716"/>
        <a:ext cx="5673972" cy="652219"/>
      </dsp:txXfrm>
    </dsp:sp>
    <dsp:sp modelId="{7E93E950-7A77-49A6-8CC1-8A38786D8F09}">
      <dsp:nvSpPr>
        <dsp:cNvPr id="0" name=""/>
        <dsp:cNvSpPr/>
      </dsp:nvSpPr>
      <dsp:spPr>
        <a:xfrm>
          <a:off x="0" y="652936"/>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E348F-349E-4DF5-AFA2-4CEE8196A6E7}">
      <dsp:nvSpPr>
        <dsp:cNvPr id="0" name=""/>
        <dsp:cNvSpPr/>
      </dsp:nvSpPr>
      <dsp:spPr>
        <a:xfrm>
          <a:off x="0" y="652936"/>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Gender:</a:t>
          </a:r>
        </a:p>
      </dsp:txBody>
      <dsp:txXfrm>
        <a:off x="0" y="652936"/>
        <a:ext cx="5673972" cy="652219"/>
      </dsp:txXfrm>
    </dsp:sp>
    <dsp:sp modelId="{409FC338-7A03-43DD-A201-5D5AC296D648}">
      <dsp:nvSpPr>
        <dsp:cNvPr id="0" name=""/>
        <dsp:cNvSpPr/>
      </dsp:nvSpPr>
      <dsp:spPr>
        <a:xfrm>
          <a:off x="0" y="1305156"/>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A41A8-CB66-4DDB-A07E-718CB98337F3}">
      <dsp:nvSpPr>
        <dsp:cNvPr id="0" name=""/>
        <dsp:cNvSpPr/>
      </dsp:nvSpPr>
      <dsp:spPr>
        <a:xfrm>
          <a:off x="0" y="1305156"/>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Income level:  	</a:t>
          </a:r>
        </a:p>
      </dsp:txBody>
      <dsp:txXfrm>
        <a:off x="0" y="1305156"/>
        <a:ext cx="5673972" cy="652219"/>
      </dsp:txXfrm>
    </dsp:sp>
    <dsp:sp modelId="{CA1DE347-C666-4EA8-B595-DCC1EBC06F47}">
      <dsp:nvSpPr>
        <dsp:cNvPr id="0" name=""/>
        <dsp:cNvSpPr/>
      </dsp:nvSpPr>
      <dsp:spPr>
        <a:xfrm>
          <a:off x="0" y="1957375"/>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1B033-7ACB-4502-AD64-A034388AE6C9}">
      <dsp:nvSpPr>
        <dsp:cNvPr id="0" name=""/>
        <dsp:cNvSpPr/>
      </dsp:nvSpPr>
      <dsp:spPr>
        <a:xfrm>
          <a:off x="0" y="1957375"/>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Geographic residence:</a:t>
          </a:r>
        </a:p>
      </dsp:txBody>
      <dsp:txXfrm>
        <a:off x="0" y="1957375"/>
        <a:ext cx="5673972" cy="652219"/>
      </dsp:txXfrm>
    </dsp:sp>
    <dsp:sp modelId="{BD712CA3-23DA-4A5C-BEBC-EBA13E6BFF38}">
      <dsp:nvSpPr>
        <dsp:cNvPr id="0" name=""/>
        <dsp:cNvSpPr/>
      </dsp:nvSpPr>
      <dsp:spPr>
        <a:xfrm>
          <a:off x="0" y="2609595"/>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B5B1B6-1835-45E7-BCEC-807459D6ED5A}">
      <dsp:nvSpPr>
        <dsp:cNvPr id="0" name=""/>
        <dsp:cNvSpPr/>
      </dsp:nvSpPr>
      <dsp:spPr>
        <a:xfrm>
          <a:off x="0" y="2609595"/>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Marital Status:	</a:t>
          </a:r>
        </a:p>
      </dsp:txBody>
      <dsp:txXfrm>
        <a:off x="0" y="2609595"/>
        <a:ext cx="5673972" cy="652219"/>
      </dsp:txXfrm>
    </dsp:sp>
    <dsp:sp modelId="{F86913FF-6E4A-44A8-9EE9-636426E8EFAE}">
      <dsp:nvSpPr>
        <dsp:cNvPr id="0" name=""/>
        <dsp:cNvSpPr/>
      </dsp:nvSpPr>
      <dsp:spPr>
        <a:xfrm>
          <a:off x="0" y="3261815"/>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3736C-C589-4D46-A4BA-193CABC80C65}">
      <dsp:nvSpPr>
        <dsp:cNvPr id="0" name=""/>
        <dsp:cNvSpPr/>
      </dsp:nvSpPr>
      <dsp:spPr>
        <a:xfrm>
          <a:off x="0" y="3261815"/>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Education: </a:t>
          </a:r>
        </a:p>
      </dsp:txBody>
      <dsp:txXfrm>
        <a:off x="0" y="3261815"/>
        <a:ext cx="5673972" cy="652219"/>
      </dsp:txXfrm>
    </dsp:sp>
    <dsp:sp modelId="{19A852C2-5321-48A0-B19E-77AECED64BB8}">
      <dsp:nvSpPr>
        <dsp:cNvPr id="0" name=""/>
        <dsp:cNvSpPr/>
      </dsp:nvSpPr>
      <dsp:spPr>
        <a:xfrm>
          <a:off x="0" y="3914035"/>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73E98-CDBF-4DDD-8667-DC2727EF3481}">
      <dsp:nvSpPr>
        <dsp:cNvPr id="0" name=""/>
        <dsp:cNvSpPr/>
      </dsp:nvSpPr>
      <dsp:spPr>
        <a:xfrm>
          <a:off x="0" y="3914035"/>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Occupation:</a:t>
          </a:r>
        </a:p>
      </dsp:txBody>
      <dsp:txXfrm>
        <a:off x="0" y="3914035"/>
        <a:ext cx="5673972" cy="652219"/>
      </dsp:txXfrm>
    </dsp:sp>
    <dsp:sp modelId="{77B80681-8240-4139-8DC8-6DE9750CD5DD}">
      <dsp:nvSpPr>
        <dsp:cNvPr id="0" name=""/>
        <dsp:cNvSpPr/>
      </dsp:nvSpPr>
      <dsp:spPr>
        <a:xfrm>
          <a:off x="0" y="4566254"/>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71D10-7ED6-4C2C-8055-6DBB67FD2865}">
      <dsp:nvSpPr>
        <dsp:cNvPr id="0" name=""/>
        <dsp:cNvSpPr/>
      </dsp:nvSpPr>
      <dsp:spPr>
        <a:xfrm>
          <a:off x="0" y="4566254"/>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Lifestyle/Interests/Hobbies:</a:t>
          </a:r>
        </a:p>
      </dsp:txBody>
      <dsp:txXfrm>
        <a:off x="0" y="4566254"/>
        <a:ext cx="5673972" cy="652219"/>
      </dsp:txXfrm>
    </dsp:sp>
    <dsp:sp modelId="{885C6E24-17F3-43C8-B889-831B9CBF75CA}">
      <dsp:nvSpPr>
        <dsp:cNvPr id="0" name=""/>
        <dsp:cNvSpPr/>
      </dsp:nvSpPr>
      <dsp:spPr>
        <a:xfrm>
          <a:off x="0" y="5218474"/>
          <a:ext cx="56739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E2CDB-BB41-4F2C-A241-C2F8B6F23450}">
      <dsp:nvSpPr>
        <dsp:cNvPr id="0" name=""/>
        <dsp:cNvSpPr/>
      </dsp:nvSpPr>
      <dsp:spPr>
        <a:xfrm>
          <a:off x="0" y="5218474"/>
          <a:ext cx="5673972" cy="652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Why they Buy it:</a:t>
          </a:r>
        </a:p>
      </dsp:txBody>
      <dsp:txXfrm>
        <a:off x="0" y="5218474"/>
        <a:ext cx="5673972" cy="65221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05A83-37E1-664C-A8BA-34D4E32B58A2}"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3FA21-73EE-7D48-956F-DD5B4A0938DC}" type="slidenum">
              <a:rPr lang="en-US" smtClean="0"/>
              <a:t>‹#›</a:t>
            </a:fld>
            <a:endParaRPr lang="en-US"/>
          </a:p>
        </p:txBody>
      </p:sp>
    </p:spTree>
    <p:extLst>
      <p:ext uri="{BB962C8B-B14F-4D97-AF65-F5344CB8AC3E}">
        <p14:creationId xmlns:p14="http://schemas.microsoft.com/office/powerpoint/2010/main" val="404891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3FA21-73EE-7D48-956F-DD5B4A0938DC}" type="slidenum">
              <a:rPr lang="en-US" smtClean="0"/>
              <a:t>5</a:t>
            </a:fld>
            <a:endParaRPr lang="en-US"/>
          </a:p>
        </p:txBody>
      </p:sp>
    </p:spTree>
    <p:extLst>
      <p:ext uri="{BB962C8B-B14F-4D97-AF65-F5344CB8AC3E}">
        <p14:creationId xmlns:p14="http://schemas.microsoft.com/office/powerpoint/2010/main" val="166379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1DE0-5E56-30F6-44BA-C808C8E4D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3D141-3E5C-088B-CFC4-7CA3C13D0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CF2C2-CC5D-E522-05C1-7F3B9329CD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8FA784-A4D2-26CB-E011-F0AD0301CDC0}"/>
              </a:ext>
            </a:extLst>
          </p:cNvPr>
          <p:cNvSpPr>
            <a:spLocks noGrp="1"/>
          </p:cNvSpPr>
          <p:nvPr>
            <p:ph type="sldNum" sz="quarter" idx="5"/>
          </p:nvPr>
        </p:nvSpPr>
        <p:spPr/>
        <p:txBody>
          <a:bodyPr/>
          <a:lstStyle/>
          <a:p>
            <a:fld id="{2F83FA21-73EE-7D48-956F-DD5B4A0938DC}" type="slidenum">
              <a:rPr lang="en-US" smtClean="0"/>
              <a:t>6</a:t>
            </a:fld>
            <a:endParaRPr lang="en-US"/>
          </a:p>
        </p:txBody>
      </p:sp>
    </p:spTree>
    <p:extLst>
      <p:ext uri="{BB962C8B-B14F-4D97-AF65-F5344CB8AC3E}">
        <p14:creationId xmlns:p14="http://schemas.microsoft.com/office/powerpoint/2010/main" val="298446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3FA21-73EE-7D48-956F-DD5B4A0938DC}" type="slidenum">
              <a:rPr lang="en-US" smtClean="0"/>
              <a:t>11</a:t>
            </a:fld>
            <a:endParaRPr lang="en-US"/>
          </a:p>
        </p:txBody>
      </p:sp>
    </p:spTree>
    <p:extLst>
      <p:ext uri="{BB962C8B-B14F-4D97-AF65-F5344CB8AC3E}">
        <p14:creationId xmlns:p14="http://schemas.microsoft.com/office/powerpoint/2010/main" val="140503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A8DC-1056-CBD1-EAC3-B6BB2D5524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60490-57DA-7D1D-2F05-A63A1F2301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077CF6-A812-8638-9521-43D23CE384E3}"/>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BF890BD9-3024-E639-2BE5-C2814076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B050C-4A69-D490-BD24-593338AD1715}"/>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405842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5BCD-79D8-7CF2-F88E-76A3101DE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81C2A7-DE74-F308-C612-6198C075FF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6B88C-A664-782E-83F9-9570E4A51B80}"/>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59AFA74E-D578-890B-7DE8-6BCCA035A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DCB48-C7DF-C08F-C1BA-3C66A7ECCE6F}"/>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29281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E4DFC-7B56-D877-995E-6EF16005B9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1F312-6819-2ABE-F7F9-C620744AEB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8060D-D126-59AA-5356-97CE13D87605}"/>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084295E2-8A2C-3D20-6A44-694BB3D1F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2E8D4-5294-00C5-E550-4F5C0B385D6C}"/>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134243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E02B-E1AD-A76D-2378-151A8713B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2AE17-2A4D-5EE8-DC5D-762779652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E9359-CAE2-19D9-6D4E-D14100B84738}"/>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A827A87A-3BF1-369B-28C7-DB104B6D3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88463-E050-4C2E-E3A6-286228E43AED}"/>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101466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CC67-CC4D-937A-CB1A-14F89366E3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C09F95-ADFA-D553-2042-5E8B02B82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734950-BFF7-64B3-E221-0A44C63737E5}"/>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97630626-8042-F897-E6EF-AD7F977C3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C7CB-600D-5542-DD99-737FBBCDCE00}"/>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389663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1A1C-D450-AFBD-CD2C-02433C8A9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E4C57-F948-2374-1F4A-3DA94E5CA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75397A-C738-6C4C-EE68-00833D5A23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E7DA73-C952-BEE3-1F97-93A2AE58076B}"/>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6" name="Footer Placeholder 5">
            <a:extLst>
              <a:ext uri="{FF2B5EF4-FFF2-40B4-BE49-F238E27FC236}">
                <a16:creationId xmlns:a16="http://schemas.microsoft.com/office/drawing/2014/main" id="{6DAD5F2E-0B93-4F94-D320-14B20E4AC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4A94E-D52E-A219-47C0-98AA3ABE8D20}"/>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51413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0B38-1590-D42A-06AD-5E778EEAC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552179-CDCA-50C6-7B41-C84FCE984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D253A-99F9-EBD2-347B-D4533DCF79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87774F-8FB4-7D59-D920-1235AE6D69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702B73-2938-BCE3-C573-92C3CA6BB2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ECA2B-89C8-FC60-744E-035534D41EBC}"/>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8" name="Footer Placeholder 7">
            <a:extLst>
              <a:ext uri="{FF2B5EF4-FFF2-40B4-BE49-F238E27FC236}">
                <a16:creationId xmlns:a16="http://schemas.microsoft.com/office/drawing/2014/main" id="{47A9C5CA-A01F-8636-E623-7DB9ED663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93E39A-545D-036C-B6AD-E0C85671F125}"/>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52707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102-871D-ED73-7525-972FB1FF96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3DEDFE-3894-C87B-0A50-535A5E9C183E}"/>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4" name="Footer Placeholder 3">
            <a:extLst>
              <a:ext uri="{FF2B5EF4-FFF2-40B4-BE49-F238E27FC236}">
                <a16:creationId xmlns:a16="http://schemas.microsoft.com/office/drawing/2014/main" id="{5FA3A40C-37F2-8D9B-F72D-EC35A6C40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5B76DD-0C65-0EE3-5FE8-9AD92AEFE134}"/>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271812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CB3F3-6619-17FC-DC74-D79A56B608F5}"/>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3" name="Footer Placeholder 2">
            <a:extLst>
              <a:ext uri="{FF2B5EF4-FFF2-40B4-BE49-F238E27FC236}">
                <a16:creationId xmlns:a16="http://schemas.microsoft.com/office/drawing/2014/main" id="{3257ADF3-AF6C-052A-EDB1-03671BF75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792975-6F4F-FFDA-525E-1E6B1DCEFE81}"/>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29906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3C6D-D5E7-7C6E-37E1-7E5D3F306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4C9671-82E6-989C-D232-D622BA7F3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967E6-452E-D5F2-D0B0-A6BCF4488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C20B00-6D1E-705A-DAF6-8D0EB98C11A0}"/>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6" name="Footer Placeholder 5">
            <a:extLst>
              <a:ext uri="{FF2B5EF4-FFF2-40B4-BE49-F238E27FC236}">
                <a16:creationId xmlns:a16="http://schemas.microsoft.com/office/drawing/2014/main" id="{1569DC6F-5615-E1E3-783C-407A43CC1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77625-580B-00F7-2855-16B4E0B499B0}"/>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381841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33A0-7AA3-B870-2EBD-6985F2EFC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9BF757-9CE2-4F64-8FEA-0FEE7E6CC4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EB32B8-0185-C4BC-367F-F3B5B6037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1E58-BDDD-34F7-B6A3-F8B5271D621E}"/>
              </a:ext>
            </a:extLst>
          </p:cNvPr>
          <p:cNvSpPr>
            <a:spLocks noGrp="1"/>
          </p:cNvSpPr>
          <p:nvPr>
            <p:ph type="dt" sz="half" idx="10"/>
          </p:nvPr>
        </p:nvSpPr>
        <p:spPr/>
        <p:txBody>
          <a:bodyPr/>
          <a:lstStyle/>
          <a:p>
            <a:fld id="{75DD0B30-2029-F941-A117-4690877D4EBD}" type="datetimeFigureOut">
              <a:rPr lang="en-US" smtClean="0"/>
              <a:t>12/1/2024</a:t>
            </a:fld>
            <a:endParaRPr lang="en-US"/>
          </a:p>
        </p:txBody>
      </p:sp>
      <p:sp>
        <p:nvSpPr>
          <p:cNvPr id="6" name="Footer Placeholder 5">
            <a:extLst>
              <a:ext uri="{FF2B5EF4-FFF2-40B4-BE49-F238E27FC236}">
                <a16:creationId xmlns:a16="http://schemas.microsoft.com/office/drawing/2014/main" id="{399BADB8-9D4C-4A42-C80C-6A31B8255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475AD-E80E-841E-90E9-2888DC0316F9}"/>
              </a:ext>
            </a:extLst>
          </p:cNvPr>
          <p:cNvSpPr>
            <a:spLocks noGrp="1"/>
          </p:cNvSpPr>
          <p:nvPr>
            <p:ph type="sldNum" sz="quarter" idx="12"/>
          </p:nvPr>
        </p:nvSpPr>
        <p:spPr/>
        <p:txBody>
          <a:bodyPr/>
          <a:lstStyle/>
          <a:p>
            <a:fld id="{FBB1C9B4-D9D4-A043-A1F3-883A7C5973C2}" type="slidenum">
              <a:rPr lang="en-US" smtClean="0"/>
              <a:t>‹#›</a:t>
            </a:fld>
            <a:endParaRPr lang="en-US"/>
          </a:p>
        </p:txBody>
      </p:sp>
    </p:spTree>
    <p:extLst>
      <p:ext uri="{BB962C8B-B14F-4D97-AF65-F5344CB8AC3E}">
        <p14:creationId xmlns:p14="http://schemas.microsoft.com/office/powerpoint/2010/main" val="27193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D2795A-68B9-3465-1165-99781406A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FCD06F-7420-9FB8-2DDF-C8F206C1F5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05432-4908-2C10-81BC-68FCDA510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DD0B30-2029-F941-A117-4690877D4EBD}" type="datetimeFigureOut">
              <a:rPr lang="en-US" smtClean="0"/>
              <a:t>12/1/2024</a:t>
            </a:fld>
            <a:endParaRPr lang="en-US"/>
          </a:p>
        </p:txBody>
      </p:sp>
      <p:sp>
        <p:nvSpPr>
          <p:cNvPr id="5" name="Footer Placeholder 4">
            <a:extLst>
              <a:ext uri="{FF2B5EF4-FFF2-40B4-BE49-F238E27FC236}">
                <a16:creationId xmlns:a16="http://schemas.microsoft.com/office/drawing/2014/main" id="{A0A12BDC-F4E6-25A5-63ED-CADD67ED2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2D38A-28B6-A524-95D6-57D4F92C9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C9B4-D9D4-A043-A1F3-883A7C5973C2}" type="slidenum">
              <a:rPr lang="en-US" smtClean="0"/>
              <a:t>‹#›</a:t>
            </a:fld>
            <a:endParaRPr lang="en-US"/>
          </a:p>
        </p:txBody>
      </p:sp>
    </p:spTree>
    <p:extLst>
      <p:ext uri="{BB962C8B-B14F-4D97-AF65-F5344CB8AC3E}">
        <p14:creationId xmlns:p14="http://schemas.microsoft.com/office/powerpoint/2010/main" val="3253117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dreamstime.com/royalty-free-stock-photos-target-market-concept-d-render-area-close-up-image40406418"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hebalance.com/best-selling-niches-to-make-money-online-410970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reesvg.org/luxury-car-vector-imag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target-dart-aim-success-goal-1414775/"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stockphoto.com/illustrations/market-segmentation"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3UCfTwG5r2Ht1M&amp;tbnid=nPv7xzELUKUHkM:&amp;ved=0CAUQjRw&amp;url=http%3A%2F%2Fblog.clicktale.com%2F2011%2F05%2F09%2Fhow-to-profile-your-customers-and-target-your-traffic%2F&amp;ei=hGE2UvraFcKIqgHrn4Ag&amp;psig=AFQjCNGl2lJgNTUTFB4LYmWYTQ9q7-DNiA&amp;ust=137938200184637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google.com/url?sa=i&amp;rct=j&amp;q=&amp;esrc=s&amp;frm=1&amp;source=images&amp;cd=&amp;cad=rja&amp;docid=3UCfTwG5r2Ht1M&amp;tbnid=nPv7xzELUKUHkM:&amp;ved=0CAUQjRw&amp;url=http%3A%2F%2Fblog.clicktale.com%2F2011%2F05%2F09%2Fhow-to-profile-your-customers-and-target-your-traffic%2F&amp;ei=hGE2UvraFcKIqgHrn4Ag&amp;psig=AFQjCNGl2lJgNTUTFB4LYmWYTQ9q7-DNiA&amp;ust=1379382001846371" TargetMode="External"/><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hyperlink" Target="Ansers%20to%20Snowmobile.pptx" TargetMode="External"/><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Tesla%20Answers.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Graphs And Numbers">
            <a:extLst>
              <a:ext uri="{FF2B5EF4-FFF2-40B4-BE49-F238E27FC236}">
                <a16:creationId xmlns:a16="http://schemas.microsoft.com/office/drawing/2014/main" id="{5F26471E-7BC7-664C-4621-8FB480B2673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881D4-9C87-A7BD-6D23-061B5651BB2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Target Markets for a Business</a:t>
            </a:r>
          </a:p>
        </p:txBody>
      </p:sp>
    </p:spTree>
    <p:extLst>
      <p:ext uri="{BB962C8B-B14F-4D97-AF65-F5344CB8AC3E}">
        <p14:creationId xmlns:p14="http://schemas.microsoft.com/office/powerpoint/2010/main" val="20066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02380-F409-F999-1564-40E2F73166F3}"/>
              </a:ext>
            </a:extLst>
          </p:cNvPr>
          <p:cNvPicPr>
            <a:picLocks noChangeAspect="1"/>
          </p:cNvPicPr>
          <p:nvPr/>
        </p:nvPicPr>
        <p:blipFill rotWithShape="1">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rcRect t="5436"/>
          <a:stretch/>
        </p:blipFill>
        <p:spPr>
          <a:xfrm>
            <a:off x="7400641" y="1403906"/>
            <a:ext cx="4687492" cy="3324505"/>
          </a:xfrm>
          <a:prstGeom prst="rect">
            <a:avLst/>
          </a:prstGeom>
        </p:spPr>
      </p:pic>
      <p:sp>
        <p:nvSpPr>
          <p:cNvPr id="2" name="Title 1">
            <a:extLst>
              <a:ext uri="{FF2B5EF4-FFF2-40B4-BE49-F238E27FC236}">
                <a16:creationId xmlns:a16="http://schemas.microsoft.com/office/drawing/2014/main" id="{CA757AB9-E695-F41F-6ECB-49620485FD1F}"/>
              </a:ext>
            </a:extLst>
          </p:cNvPr>
          <p:cNvSpPr>
            <a:spLocks noGrp="1"/>
          </p:cNvSpPr>
          <p:nvPr>
            <p:ph type="title"/>
          </p:nvPr>
        </p:nvSpPr>
        <p:spPr>
          <a:xfrm>
            <a:off x="838200" y="248552"/>
            <a:ext cx="10515600" cy="719963"/>
          </a:xfrm>
        </p:spPr>
        <p:txBody>
          <a:bodyPr>
            <a:normAutofit/>
          </a:bodyPr>
          <a:lstStyle/>
          <a:p>
            <a:pPr algn="ctr"/>
            <a:r>
              <a:rPr lang="en-US" altLang="en-US" sz="3200" dirty="0">
                <a:solidFill>
                  <a:schemeClr val="tx1">
                    <a:lumMod val="95000"/>
                    <a:lumOff val="5000"/>
                  </a:schemeClr>
                </a:solidFill>
                <a:ea typeface="ＭＳ Ｐゴシック" panose="020B0600070205080204" pitchFamily="34" charset="-128"/>
                <a:cs typeface="Calibri" panose="020F0502020204030204" pitchFamily="34" charset="0"/>
              </a:rPr>
              <a:t>Why Define a Target Market?</a:t>
            </a:r>
            <a:endParaRPr lang="en-US" sz="3200" dirty="0"/>
          </a:p>
        </p:txBody>
      </p:sp>
      <p:sp>
        <p:nvSpPr>
          <p:cNvPr id="3" name="Content Placeholder 2">
            <a:extLst>
              <a:ext uri="{FF2B5EF4-FFF2-40B4-BE49-F238E27FC236}">
                <a16:creationId xmlns:a16="http://schemas.microsoft.com/office/drawing/2014/main" id="{14BD4994-C70B-98DC-631C-01EEF598B1D0}"/>
              </a:ext>
            </a:extLst>
          </p:cNvPr>
          <p:cNvSpPr>
            <a:spLocks noGrp="1"/>
          </p:cNvSpPr>
          <p:nvPr>
            <p:ph idx="1"/>
          </p:nvPr>
        </p:nvSpPr>
        <p:spPr>
          <a:xfrm>
            <a:off x="304800" y="1171652"/>
            <a:ext cx="7780421" cy="5686347"/>
          </a:xfrm>
        </p:spPr>
        <p:txBody>
          <a:bodyPr>
            <a:noAutofit/>
          </a:bodyPr>
          <a:lstStyle/>
          <a:p>
            <a:pPr marL="0" indent="0">
              <a:buNone/>
            </a:pPr>
            <a:r>
              <a:rPr lang="en-US" dirty="0">
                <a:latin typeface="+mj-lt"/>
              </a:rPr>
              <a:t>Benefits to Defining a target market:</a:t>
            </a:r>
          </a:p>
          <a:p>
            <a:pPr marL="0" indent="0">
              <a:buNone/>
            </a:pPr>
            <a:r>
              <a:rPr lang="en-US" dirty="0">
                <a:latin typeface="+mj-lt"/>
              </a:rPr>
              <a:t>Helps businesses:</a:t>
            </a:r>
          </a:p>
          <a:p>
            <a:pPr lvl="1"/>
            <a:r>
              <a:rPr lang="en-US" sz="2800" b="1" dirty="0">
                <a:latin typeface="+mj-lt"/>
              </a:rPr>
              <a:t>Enhanced Focus and Efficiency</a:t>
            </a:r>
            <a:r>
              <a:rPr lang="en-US" sz="2800" dirty="0">
                <a:latin typeface="+mj-lt"/>
              </a:rPr>
              <a:t>: Allocate their Marketing budget, time, and resources more efficiently  (saving money and time)</a:t>
            </a:r>
          </a:p>
          <a:p>
            <a:pPr lvl="1"/>
            <a:r>
              <a:rPr lang="en-US" sz="2800" b="1" dirty="0">
                <a:latin typeface="+mj-lt"/>
              </a:rPr>
              <a:t>Better Product Development</a:t>
            </a:r>
            <a:r>
              <a:rPr lang="en-US" sz="2800" dirty="0">
                <a:latin typeface="+mj-lt"/>
              </a:rPr>
              <a:t>: Focus on the wants and needs of that type of customer</a:t>
            </a:r>
          </a:p>
          <a:p>
            <a:pPr lvl="1"/>
            <a:r>
              <a:rPr lang="en-US" sz="2800" b="1" dirty="0">
                <a:latin typeface="+mj-lt"/>
              </a:rPr>
              <a:t>Better Financial Performance:</a:t>
            </a:r>
            <a:r>
              <a:rPr lang="en-US" sz="2800" dirty="0">
                <a:latin typeface="+mj-lt"/>
              </a:rPr>
              <a:t> Higher ROI (return on investment): Focused marketing efforts typically result in higher returns on investment</a:t>
            </a:r>
          </a:p>
          <a:p>
            <a:pPr lvl="1"/>
            <a:r>
              <a:rPr lang="en-US" sz="2800" b="1" dirty="0">
                <a:latin typeface="+mj-lt"/>
              </a:rPr>
              <a:t>Cost Efficiency</a:t>
            </a:r>
            <a:r>
              <a:rPr lang="en-US" sz="2800" dirty="0">
                <a:latin typeface="+mj-lt"/>
              </a:rPr>
              <a:t>:  By targeting a specific market, businesses can reduce wasteful spending on broad, ineffective marketing campaigns</a:t>
            </a:r>
          </a:p>
          <a:p>
            <a:endParaRPr lang="en-US" sz="2400" dirty="0"/>
          </a:p>
        </p:txBody>
      </p:sp>
    </p:spTree>
    <p:extLst>
      <p:ext uri="{BB962C8B-B14F-4D97-AF65-F5344CB8AC3E}">
        <p14:creationId xmlns:p14="http://schemas.microsoft.com/office/powerpoint/2010/main" val="39418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7AB9-E695-F41F-6ECB-49620485FD1F}"/>
              </a:ext>
            </a:extLst>
          </p:cNvPr>
          <p:cNvSpPr>
            <a:spLocks noGrp="1"/>
          </p:cNvSpPr>
          <p:nvPr>
            <p:ph type="title"/>
          </p:nvPr>
        </p:nvSpPr>
        <p:spPr>
          <a:xfrm>
            <a:off x="838200" y="143392"/>
            <a:ext cx="10515600" cy="719963"/>
          </a:xfrm>
        </p:spPr>
        <p:txBody>
          <a:bodyPr>
            <a:normAutofit/>
          </a:bodyPr>
          <a:lstStyle/>
          <a:p>
            <a:pPr algn="ctr"/>
            <a:r>
              <a:rPr lang="en-US" sz="3600" dirty="0"/>
              <a:t>Team Activity: Niche Target Market</a:t>
            </a:r>
          </a:p>
        </p:txBody>
      </p:sp>
      <p:sp>
        <p:nvSpPr>
          <p:cNvPr id="3" name="Content Placeholder 2">
            <a:extLst>
              <a:ext uri="{FF2B5EF4-FFF2-40B4-BE49-F238E27FC236}">
                <a16:creationId xmlns:a16="http://schemas.microsoft.com/office/drawing/2014/main" id="{14BD4994-C70B-98DC-631C-01EEF598B1D0}"/>
              </a:ext>
            </a:extLst>
          </p:cNvPr>
          <p:cNvSpPr>
            <a:spLocks noGrp="1"/>
          </p:cNvSpPr>
          <p:nvPr>
            <p:ph idx="1"/>
          </p:nvPr>
        </p:nvSpPr>
        <p:spPr>
          <a:xfrm>
            <a:off x="304800" y="1030026"/>
            <a:ext cx="11582400" cy="5425440"/>
          </a:xfrm>
        </p:spPr>
        <p:txBody>
          <a:bodyPr>
            <a:noAutofit/>
          </a:bodyPr>
          <a:lstStyle/>
          <a:p>
            <a:pPr marL="0" indent="0" algn="ctr">
              <a:buNone/>
            </a:pPr>
            <a:r>
              <a:rPr lang="en-US" sz="3200" u="sng" dirty="0">
                <a:solidFill>
                  <a:schemeClr val="tx1">
                    <a:lumMod val="95000"/>
                    <a:lumOff val="5000"/>
                  </a:schemeClr>
                </a:solidFill>
                <a:latin typeface="+mj-lt"/>
              </a:rPr>
              <a:t>Directions</a:t>
            </a:r>
            <a:r>
              <a:rPr lang="en-US" sz="3200" dirty="0">
                <a:solidFill>
                  <a:schemeClr val="tx1">
                    <a:lumMod val="95000"/>
                    <a:lumOff val="5000"/>
                  </a:schemeClr>
                </a:solidFill>
                <a:latin typeface="+mj-lt"/>
              </a:rPr>
              <a:t>: With your team, select one of the niche markets that are popular right now. Next, create an idea for a new product for that market. Then, define the target market for your assigned product using the characteristics discussed. Be prepared to share your product and target market characteristics with the class, highlighting the reasoning behind their choices.</a:t>
            </a:r>
          </a:p>
        </p:txBody>
      </p:sp>
      <p:pic>
        <p:nvPicPr>
          <p:cNvPr id="11" name="Picture 10">
            <a:extLst>
              <a:ext uri="{FF2B5EF4-FFF2-40B4-BE49-F238E27FC236}">
                <a16:creationId xmlns:a16="http://schemas.microsoft.com/office/drawing/2014/main" id="{C728F79E-AC21-E087-7006-C35B65D63A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81591" y="4007694"/>
            <a:ext cx="3828818" cy="2706914"/>
          </a:xfrm>
          <a:prstGeom prst="rect">
            <a:avLst/>
          </a:prstGeom>
        </p:spPr>
      </p:pic>
    </p:spTree>
    <p:extLst>
      <p:ext uri="{BB962C8B-B14F-4D97-AF65-F5344CB8AC3E}">
        <p14:creationId xmlns:p14="http://schemas.microsoft.com/office/powerpoint/2010/main" val="131174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7AB9-E695-F41F-6ECB-49620485FD1F}"/>
              </a:ext>
            </a:extLst>
          </p:cNvPr>
          <p:cNvSpPr>
            <a:spLocks noGrp="1"/>
          </p:cNvSpPr>
          <p:nvPr>
            <p:ph type="title"/>
          </p:nvPr>
        </p:nvSpPr>
        <p:spPr>
          <a:xfrm>
            <a:off x="838199" y="359110"/>
            <a:ext cx="10515600" cy="719963"/>
          </a:xfrm>
        </p:spPr>
        <p:txBody>
          <a:bodyPr>
            <a:normAutofit/>
          </a:bodyPr>
          <a:lstStyle/>
          <a:p>
            <a:pPr algn="ctr"/>
            <a:r>
              <a:rPr lang="en-US" sz="4000" dirty="0"/>
              <a:t>Quick Write!</a:t>
            </a:r>
          </a:p>
        </p:txBody>
      </p:sp>
      <p:sp>
        <p:nvSpPr>
          <p:cNvPr id="3" name="Content Placeholder 2">
            <a:extLst>
              <a:ext uri="{FF2B5EF4-FFF2-40B4-BE49-F238E27FC236}">
                <a16:creationId xmlns:a16="http://schemas.microsoft.com/office/drawing/2014/main" id="{14BD4994-C70B-98DC-631C-01EEF598B1D0}"/>
              </a:ext>
            </a:extLst>
          </p:cNvPr>
          <p:cNvSpPr>
            <a:spLocks noGrp="1"/>
          </p:cNvSpPr>
          <p:nvPr>
            <p:ph idx="1"/>
          </p:nvPr>
        </p:nvSpPr>
        <p:spPr>
          <a:xfrm>
            <a:off x="434451" y="1392070"/>
            <a:ext cx="11323094" cy="4833863"/>
          </a:xfrm>
        </p:spPr>
        <p:txBody>
          <a:bodyPr>
            <a:normAutofit/>
          </a:bodyPr>
          <a:lstStyle/>
          <a:p>
            <a:pPr marL="0" indent="0" algn="ctr">
              <a:buNone/>
            </a:pPr>
            <a:r>
              <a:rPr lang="en-US" sz="3600" b="0" i="0" u="none" strike="noStrike" dirty="0">
                <a:solidFill>
                  <a:schemeClr val="tx1">
                    <a:lumMod val="95000"/>
                    <a:lumOff val="5000"/>
                  </a:schemeClr>
                </a:solidFill>
                <a:effectLst/>
                <a:latin typeface="+mj-lt"/>
              </a:rPr>
              <a:t>Think about a luxury car brand. What characteristics might define their target market? How might this differ from the broader segment of people interested in cars?</a:t>
            </a:r>
            <a:endParaRPr lang="en-US" sz="3600" dirty="0">
              <a:solidFill>
                <a:schemeClr val="tx1">
                  <a:lumMod val="95000"/>
                  <a:lumOff val="5000"/>
                </a:schemeClr>
              </a:solidFill>
              <a:latin typeface="+mj-lt"/>
            </a:endParaRPr>
          </a:p>
        </p:txBody>
      </p:sp>
      <p:pic>
        <p:nvPicPr>
          <p:cNvPr id="9" name="Picture 8">
            <a:extLst>
              <a:ext uri="{FF2B5EF4-FFF2-40B4-BE49-F238E27FC236}">
                <a16:creationId xmlns:a16="http://schemas.microsoft.com/office/drawing/2014/main" id="{5FDEA9F5-5AC1-16DF-0EA2-5996780BBE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43960" y="3153924"/>
            <a:ext cx="3704076" cy="3704076"/>
          </a:xfrm>
          <a:prstGeom prst="rect">
            <a:avLst/>
          </a:prstGeom>
        </p:spPr>
      </p:pic>
    </p:spTree>
    <p:extLst>
      <p:ext uri="{BB962C8B-B14F-4D97-AF65-F5344CB8AC3E}">
        <p14:creationId xmlns:p14="http://schemas.microsoft.com/office/powerpoint/2010/main" val="306261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AA3921-8B99-632B-C9E6-F8B9FC7249B2}"/>
              </a:ext>
            </a:extLst>
          </p:cNvPr>
          <p:cNvPicPr>
            <a:picLocks noChangeAspect="1"/>
          </p:cNvPicPr>
          <p:nvPr/>
        </p:nvPicPr>
        <p:blipFill>
          <a:blip r:embed="rId2">
            <a:extLst>
              <a:ext uri="{837473B0-CC2E-450A-ABE3-18F120FF3D39}">
                <a1611:picAttrSrcUrl xmlns:a1611="http://schemas.microsoft.com/office/drawing/2016/11/main" r:id="rId3"/>
              </a:ext>
            </a:extLst>
          </a:blip>
          <a:srcRect t="14950" b="14127"/>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757AB9-E695-F41F-6ECB-49620485FD1F}"/>
              </a:ext>
            </a:extLst>
          </p:cNvPr>
          <p:cNvSpPr>
            <a:spLocks noGrp="1"/>
          </p:cNvSpPr>
          <p:nvPr>
            <p:ph type="title"/>
          </p:nvPr>
        </p:nvSpPr>
        <p:spPr>
          <a:xfrm>
            <a:off x="7531610" y="365125"/>
            <a:ext cx="3822189" cy="1899912"/>
          </a:xfrm>
        </p:spPr>
        <p:txBody>
          <a:bodyPr>
            <a:normAutofit/>
          </a:bodyPr>
          <a:lstStyle/>
          <a:p>
            <a:r>
              <a:rPr lang="en-US" sz="4000" dirty="0"/>
              <a:t>Assignment</a:t>
            </a:r>
          </a:p>
        </p:txBody>
      </p:sp>
      <p:sp>
        <p:nvSpPr>
          <p:cNvPr id="3" name="Content Placeholder 2">
            <a:extLst>
              <a:ext uri="{FF2B5EF4-FFF2-40B4-BE49-F238E27FC236}">
                <a16:creationId xmlns:a16="http://schemas.microsoft.com/office/drawing/2014/main" id="{14BD4994-C70B-98DC-631C-01EEF598B1D0}"/>
              </a:ext>
            </a:extLst>
          </p:cNvPr>
          <p:cNvSpPr>
            <a:spLocks noGrp="1"/>
          </p:cNvSpPr>
          <p:nvPr>
            <p:ph idx="1"/>
          </p:nvPr>
        </p:nvSpPr>
        <p:spPr>
          <a:xfrm>
            <a:off x="7531610" y="2434201"/>
            <a:ext cx="3822189" cy="3742762"/>
          </a:xfrm>
        </p:spPr>
        <p:txBody>
          <a:bodyPr>
            <a:normAutofit fontScale="92500" lnSpcReduction="10000"/>
          </a:bodyPr>
          <a:lstStyle/>
          <a:p>
            <a:pPr marL="514350" indent="-514350" eaLnBrk="1" hangingPunct="1">
              <a:buAutoNum type="arabicPeriod"/>
            </a:pPr>
            <a:r>
              <a:rPr lang="en-US" b="0" i="0" u="none" strike="noStrike" dirty="0">
                <a:effectLst/>
                <a:latin typeface="+mj-lt"/>
              </a:rPr>
              <a:t>In your activity Packet Answer </a:t>
            </a:r>
            <a:r>
              <a:rPr lang="en-US" dirty="0">
                <a:latin typeface="+mj-lt"/>
              </a:rPr>
              <a:t>in your own words why do you think that Market Segmentation to find your Target Market is important to businesses?  </a:t>
            </a:r>
          </a:p>
          <a:p>
            <a:pPr marL="514350" indent="-514350" eaLnBrk="1" hangingPunct="1">
              <a:buAutoNum type="arabicPeriod"/>
            </a:pPr>
            <a:r>
              <a:rPr lang="en-US" dirty="0">
                <a:latin typeface="+mj-lt"/>
              </a:rPr>
              <a:t>Google Classroom Assignment</a:t>
            </a:r>
          </a:p>
        </p:txBody>
      </p:sp>
    </p:spTree>
    <p:extLst>
      <p:ext uri="{BB962C8B-B14F-4D97-AF65-F5344CB8AC3E}">
        <p14:creationId xmlns:p14="http://schemas.microsoft.com/office/powerpoint/2010/main" val="102400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16CB595-E842-77C1-422C-FCDE46AF5589}"/>
              </a:ext>
            </a:extLst>
          </p:cNvPr>
          <p:cNvPicPr>
            <a:picLocks noChangeAspect="1"/>
          </p:cNvPicPr>
          <p:nvPr/>
        </p:nvPicPr>
        <p:blipFill>
          <a:blip r:embed="rId2">
            <a:alphaModFix/>
            <a:extLst>
              <a:ext uri="{837473B0-CC2E-450A-ABE3-18F120FF3D39}">
                <a1611:picAttrSrcUrl xmlns:a1611="http://schemas.microsoft.com/office/drawing/2016/11/main" r:id="rId3"/>
              </a:ext>
            </a:extLst>
          </a:blip>
          <a:srcRect l="22689" r="1" b="1"/>
          <a:stretch/>
        </p:blipFill>
        <p:spPr>
          <a:xfrm>
            <a:off x="-1" y="-2"/>
            <a:ext cx="5410198" cy="6858002"/>
          </a:xfrm>
          <a:prstGeom prst="rect">
            <a:avLst/>
          </a:prstGeom>
        </p:spPr>
      </p:pic>
      <p:sp useBgFill="1">
        <p:nvSpPr>
          <p:cNvPr id="43" name="Rectangle 4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BD4994-C70B-98DC-631C-01EEF598B1D0}"/>
              </a:ext>
            </a:extLst>
          </p:cNvPr>
          <p:cNvSpPr>
            <a:spLocks noGrp="1"/>
          </p:cNvSpPr>
          <p:nvPr>
            <p:ph idx="1"/>
          </p:nvPr>
        </p:nvSpPr>
        <p:spPr>
          <a:xfrm>
            <a:off x="5751094" y="0"/>
            <a:ext cx="6440905" cy="6858000"/>
          </a:xfrm>
        </p:spPr>
        <p:txBody>
          <a:bodyPr anchor="ctr">
            <a:normAutofit/>
          </a:bodyPr>
          <a:lstStyle/>
          <a:p>
            <a:pPr marL="0" indent="0">
              <a:buNone/>
            </a:pPr>
            <a:r>
              <a:rPr lang="en-US" sz="2400" b="1" dirty="0">
                <a:solidFill>
                  <a:srgbClr val="FF0000"/>
                </a:solidFill>
                <a:latin typeface="+mj-lt"/>
              </a:rPr>
              <a:t>Reminder: </a:t>
            </a:r>
          </a:p>
          <a:p>
            <a:pPr marL="0" indent="0">
              <a:buNone/>
            </a:pPr>
            <a:r>
              <a:rPr lang="en-US" sz="2400" b="1" dirty="0">
                <a:solidFill>
                  <a:srgbClr val="FF0000"/>
                </a:solidFill>
                <a:latin typeface="+mj-lt"/>
              </a:rPr>
              <a:t>Market</a:t>
            </a:r>
            <a:r>
              <a:rPr lang="en-US" sz="2400" b="1" dirty="0">
                <a:latin typeface="+mj-lt"/>
              </a:rPr>
              <a:t>:  All the people who buy products</a:t>
            </a:r>
          </a:p>
          <a:p>
            <a:pPr marL="0" indent="0">
              <a:buNone/>
            </a:pPr>
            <a:r>
              <a:rPr lang="en-US" sz="2400" b="1" dirty="0">
                <a:solidFill>
                  <a:srgbClr val="FF0000"/>
                </a:solidFill>
                <a:latin typeface="+mj-lt"/>
              </a:rPr>
              <a:t>Market segmentation</a:t>
            </a:r>
            <a:r>
              <a:rPr lang="en-US" sz="2400" b="1" dirty="0">
                <a:latin typeface="+mj-lt"/>
              </a:rPr>
              <a:t>: when you narrow the whole market down through common buying characteristics to focus on specific pieces of the market</a:t>
            </a:r>
          </a:p>
          <a:p>
            <a:r>
              <a:rPr lang="en-US" sz="2400" dirty="0">
                <a:latin typeface="+mj-lt"/>
              </a:rPr>
              <a:t>When you Identify the smaller pieces, you focus your Marketing Efforts towards:  </a:t>
            </a:r>
          </a:p>
          <a:p>
            <a:pPr lvl="1"/>
            <a:r>
              <a:rPr lang="en-US" sz="2000" b="1" i="1" dirty="0">
                <a:latin typeface="+mj-lt"/>
              </a:rPr>
              <a:t>Product</a:t>
            </a:r>
            <a:r>
              <a:rPr lang="en-US" sz="2000" dirty="0">
                <a:latin typeface="+mj-lt"/>
              </a:rPr>
              <a:t> - How you will design and create product</a:t>
            </a:r>
          </a:p>
          <a:p>
            <a:pPr lvl="1"/>
            <a:r>
              <a:rPr lang="en-US" sz="2000" b="1" i="1" dirty="0">
                <a:latin typeface="+mj-lt"/>
              </a:rPr>
              <a:t>Place – </a:t>
            </a:r>
            <a:r>
              <a:rPr lang="en-US" sz="2000" dirty="0">
                <a:latin typeface="+mj-lt"/>
              </a:rPr>
              <a:t>Where you will sell it</a:t>
            </a:r>
          </a:p>
          <a:p>
            <a:pPr lvl="1"/>
            <a:r>
              <a:rPr lang="en-US" sz="2000" b="1" i="1" dirty="0">
                <a:latin typeface="+mj-lt"/>
              </a:rPr>
              <a:t>Price – </a:t>
            </a:r>
            <a:r>
              <a:rPr lang="en-US" sz="2000" dirty="0">
                <a:latin typeface="+mj-lt"/>
              </a:rPr>
              <a:t>what you will sell it for </a:t>
            </a:r>
          </a:p>
          <a:p>
            <a:pPr lvl="1"/>
            <a:r>
              <a:rPr lang="en-US" sz="2000" b="1" i="1" dirty="0">
                <a:latin typeface="+mj-lt"/>
              </a:rPr>
              <a:t>Promotion  </a:t>
            </a:r>
            <a:r>
              <a:rPr lang="en-US" sz="2000" dirty="0">
                <a:latin typeface="+mj-lt"/>
              </a:rPr>
              <a:t>- where and how  you tell customers about it</a:t>
            </a:r>
          </a:p>
        </p:txBody>
      </p:sp>
    </p:spTree>
    <p:extLst>
      <p:ext uri="{BB962C8B-B14F-4D97-AF65-F5344CB8AC3E}">
        <p14:creationId xmlns:p14="http://schemas.microsoft.com/office/powerpoint/2010/main" val="37573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22F0B-BCC0-A662-14B4-C4AE7C6CF38D}"/>
              </a:ext>
            </a:extLst>
          </p:cNvPr>
          <p:cNvSpPr>
            <a:spLocks noGrp="1"/>
          </p:cNvSpPr>
          <p:nvPr>
            <p:ph type="title"/>
          </p:nvPr>
        </p:nvSpPr>
        <p:spPr>
          <a:xfrm>
            <a:off x="630936" y="639520"/>
            <a:ext cx="4638896" cy="1719072"/>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Thre</a:t>
            </a:r>
            <a:r>
              <a:rPr lang="en-US" sz="5400" dirty="0"/>
              <a:t>e Ways to Market Products</a:t>
            </a:r>
            <a:endParaRPr lang="en-US" sz="5400" kern="1200" dirty="0">
              <a:solidFill>
                <a:schemeClr val="tx1"/>
              </a:solidFill>
              <a:latin typeface="+mj-lt"/>
              <a:ea typeface="+mj-ea"/>
              <a:cs typeface="+mj-cs"/>
            </a:endParaRPr>
          </a:p>
        </p:txBody>
      </p:sp>
      <p:sp>
        <p:nvSpPr>
          <p:cNvPr id="308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FC54F5-ECC3-FDEC-53F9-D2881028DD28}"/>
              </a:ext>
            </a:extLst>
          </p:cNvPr>
          <p:cNvSpPr txBox="1"/>
          <p:nvPr/>
        </p:nvSpPr>
        <p:spPr>
          <a:xfrm>
            <a:off x="630935" y="2807208"/>
            <a:ext cx="4434359" cy="405079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1" dirty="0">
                <a:solidFill>
                  <a:srgbClr val="FF0000"/>
                </a:solidFill>
              </a:rPr>
              <a:t>mass market </a:t>
            </a:r>
            <a:r>
              <a:rPr lang="en-US" sz="2800" dirty="0"/>
              <a:t>= target everyone in the world</a:t>
            </a:r>
          </a:p>
          <a:p>
            <a:pPr indent="-228600">
              <a:lnSpc>
                <a:spcPct val="90000"/>
              </a:lnSpc>
              <a:spcAft>
                <a:spcPts val="600"/>
              </a:spcAft>
              <a:buFont typeface="Arial" panose="020B0604020202020204" pitchFamily="34" charset="0"/>
              <a:buChar char="•"/>
            </a:pPr>
            <a:r>
              <a:rPr lang="en-US" sz="2800" b="1" dirty="0">
                <a:solidFill>
                  <a:srgbClr val="FF0000"/>
                </a:solidFill>
              </a:rPr>
              <a:t>target market </a:t>
            </a:r>
            <a:r>
              <a:rPr lang="en-US" sz="2800" dirty="0"/>
              <a:t>= smaller pieces, 2 or more, of the mass market with common buying characteristics</a:t>
            </a:r>
          </a:p>
          <a:p>
            <a:pPr indent="-228600">
              <a:lnSpc>
                <a:spcPct val="90000"/>
              </a:lnSpc>
              <a:spcAft>
                <a:spcPts val="600"/>
              </a:spcAft>
              <a:buFont typeface="Arial" panose="020B0604020202020204" pitchFamily="34" charset="0"/>
              <a:buChar char="•"/>
            </a:pPr>
            <a:r>
              <a:rPr lang="en-US" sz="2800" b="1" dirty="0">
                <a:solidFill>
                  <a:srgbClr val="FF0000"/>
                </a:solidFill>
              </a:rPr>
              <a:t>Niche market </a:t>
            </a:r>
            <a:r>
              <a:rPr lang="en-US" sz="2800" dirty="0"/>
              <a:t>= 1 very specific piece of the market</a:t>
            </a:r>
          </a:p>
        </p:txBody>
      </p:sp>
      <p:pic>
        <p:nvPicPr>
          <p:cNvPr id="3076" name="Picture 4" descr="How to Identify and Target Specific Customer Needs for Business Success:  The Power of Niche Marketing | Journal">
            <a:extLst>
              <a:ext uri="{FF2B5EF4-FFF2-40B4-BE49-F238E27FC236}">
                <a16:creationId xmlns:a16="http://schemas.microsoft.com/office/drawing/2014/main" id="{9A5D231A-5594-B1BA-8229-48A8C0568B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02550"/>
            <a:ext cx="6903720" cy="44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27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1CA8BE2-C2E2-D71B-4A3D-E6775D650864}"/>
            </a:ext>
          </a:extLst>
        </p:cNvPr>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B5D4DDB9-C7BE-FFB0-F9B9-6064A9F0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58" name="Group 27657">
            <a:extLst>
              <a:ext uri="{FF2B5EF4-FFF2-40B4-BE49-F238E27FC236}">
                <a16:creationId xmlns:a16="http://schemas.microsoft.com/office/drawing/2014/main" id="{4A36BC6E-25E7-0D27-CEA8-987790D65D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659" name="Rectangle 27658">
              <a:extLst>
                <a:ext uri="{FF2B5EF4-FFF2-40B4-BE49-F238E27FC236}">
                  <a16:creationId xmlns:a16="http://schemas.microsoft.com/office/drawing/2014/main" id="{67A6C10A-E1B7-2EF2-9F87-A957BD6F1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0" name="Rectangle 27659">
              <a:extLst>
                <a:ext uri="{FF2B5EF4-FFF2-40B4-BE49-F238E27FC236}">
                  <a16:creationId xmlns:a16="http://schemas.microsoft.com/office/drawing/2014/main" id="{66DD59BA-BF44-058A-DCB0-E6D804969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62" name="Rectangle 27661">
            <a:extLst>
              <a:ext uri="{FF2B5EF4-FFF2-40B4-BE49-F238E27FC236}">
                <a16:creationId xmlns:a16="http://schemas.microsoft.com/office/drawing/2014/main" id="{1DEAE039-4BA5-0FBB-4224-E265555D4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A9B650-3408-F1B2-1D3F-1623184F1CDC}"/>
              </a:ext>
            </a:extLst>
          </p:cNvPr>
          <p:cNvSpPr>
            <a:spLocks noGrp="1"/>
          </p:cNvSpPr>
          <p:nvPr>
            <p:ph idx="1"/>
          </p:nvPr>
        </p:nvSpPr>
        <p:spPr bwMode="auto">
          <a:xfrm>
            <a:off x="525772" y="2631854"/>
            <a:ext cx="4828282" cy="235980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There are many ways to NARROW OR SEGMENT the mass market. </a:t>
            </a:r>
          </a:p>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We will focus on the most common ways: </a:t>
            </a:r>
          </a:p>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What do you think are the most common characteristics to NARROW down to your Target Market?</a:t>
            </a:r>
          </a:p>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	Think about our Walking Devices?</a:t>
            </a:r>
          </a:p>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Your Answers:</a:t>
            </a:r>
          </a:p>
        </p:txBody>
      </p:sp>
      <p:sp>
        <p:nvSpPr>
          <p:cNvPr id="27664" name="Rectangle 27663">
            <a:extLst>
              <a:ext uri="{FF2B5EF4-FFF2-40B4-BE49-F238E27FC236}">
                <a16:creationId xmlns:a16="http://schemas.microsoft.com/office/drawing/2014/main" id="{CEB66DCE-E282-E642-BBCD-1A5646A4A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6" name="Rectangle 27665">
            <a:extLst>
              <a:ext uri="{FF2B5EF4-FFF2-40B4-BE49-F238E27FC236}">
                <a16:creationId xmlns:a16="http://schemas.microsoft.com/office/drawing/2014/main" id="{D40D3AE4-0384-FEDB-063E-8F319EEE0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5" descr="http://blog.clicktale.com/wp-content/uploads/2011/05/customer-profiles1.png">
            <a:hlinkClick r:id="rId3"/>
            <a:extLst>
              <a:ext uri="{FF2B5EF4-FFF2-40B4-BE49-F238E27FC236}">
                <a16:creationId xmlns:a16="http://schemas.microsoft.com/office/drawing/2014/main" id="{FF3DDCA3-99B7-D26A-4A7E-15485BC50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9" r="4251" b="-1"/>
          <a:stretch/>
        </p:blipFill>
        <p:spPr bwMode="auto">
          <a:xfrm>
            <a:off x="6095999" y="1015920"/>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a:extLst>
              <a:ext uri="{FF2B5EF4-FFF2-40B4-BE49-F238E27FC236}">
                <a16:creationId xmlns:a16="http://schemas.microsoft.com/office/drawing/2014/main" id="{9DC5B591-7950-C0BB-EAE5-BE05CEE37A0D}"/>
              </a:ext>
            </a:extLst>
          </p:cNvPr>
          <p:cNvSpPr>
            <a:spLocks noGrp="1"/>
          </p:cNvSpPr>
          <p:nvPr>
            <p:ph type="title"/>
          </p:nvPr>
        </p:nvSpPr>
        <p:spPr bwMode="auto">
          <a:xfrm>
            <a:off x="665085" y="1015920"/>
            <a:ext cx="4560584" cy="69817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fontScale="90000"/>
          </a:bodyPr>
          <a:lstStyle/>
          <a:p>
            <a:r>
              <a:rPr lang="en-US" altLang="en-US" sz="4000" dirty="0"/>
              <a:t>How to do Market Segmentation (Narrow)</a:t>
            </a:r>
          </a:p>
        </p:txBody>
      </p:sp>
    </p:spTree>
    <p:extLst>
      <p:ext uri="{BB962C8B-B14F-4D97-AF65-F5344CB8AC3E}">
        <p14:creationId xmlns:p14="http://schemas.microsoft.com/office/powerpoint/2010/main" val="12387328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04E0BCB-DDA6-4C50-8DF7-DC9EFDB4C06A}"/>
            </a:ext>
          </a:extLst>
        </p:cNvPr>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9CE96788-7967-47FE-9999-09779D5C0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58" name="Group 27657">
            <a:extLst>
              <a:ext uri="{FF2B5EF4-FFF2-40B4-BE49-F238E27FC236}">
                <a16:creationId xmlns:a16="http://schemas.microsoft.com/office/drawing/2014/main" id="{0F7B45B5-6634-A112-E23F-6C8E94C10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659" name="Rectangle 27658">
              <a:extLst>
                <a:ext uri="{FF2B5EF4-FFF2-40B4-BE49-F238E27FC236}">
                  <a16:creationId xmlns:a16="http://schemas.microsoft.com/office/drawing/2014/main" id="{59E65908-D34E-9D02-7960-2CB4F1D7B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0" name="Rectangle 27659">
              <a:extLst>
                <a:ext uri="{FF2B5EF4-FFF2-40B4-BE49-F238E27FC236}">
                  <a16:creationId xmlns:a16="http://schemas.microsoft.com/office/drawing/2014/main" id="{F9EA76CF-3DB6-909D-E417-1AA5D7BB3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62" name="Rectangle 27661">
            <a:extLst>
              <a:ext uri="{FF2B5EF4-FFF2-40B4-BE49-F238E27FC236}">
                <a16:creationId xmlns:a16="http://schemas.microsoft.com/office/drawing/2014/main" id="{E370A703-3305-85D6-4C48-E82B8BA1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2A6319-D10F-E5B9-987A-3DAA6756EE72}"/>
              </a:ext>
            </a:extLst>
          </p:cNvPr>
          <p:cNvSpPr>
            <a:spLocks noGrp="1"/>
          </p:cNvSpPr>
          <p:nvPr>
            <p:ph idx="1"/>
          </p:nvPr>
        </p:nvSpPr>
        <p:spPr bwMode="auto">
          <a:xfrm>
            <a:off x="670591" y="719845"/>
            <a:ext cx="5542009" cy="112806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p>
            <a:pPr eaLnBrk="1" hangingPunct="1">
              <a:spcAft>
                <a:spcPct val="20000"/>
              </a:spcAft>
              <a:buFontTx/>
              <a:buNone/>
            </a:pPr>
            <a:r>
              <a:rPr lang="en-US" altLang="en-US" sz="2000" dirty="0">
                <a:latin typeface="Times New Roman" panose="02020603050405020304" pitchFamily="18" charset="0"/>
                <a:cs typeface="Times New Roman" panose="02020603050405020304" pitchFamily="18" charset="0"/>
              </a:rPr>
              <a:t>Most common characteristics Segment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(NARROW) to your Target </a:t>
            </a:r>
          </a:p>
        </p:txBody>
      </p:sp>
      <p:sp>
        <p:nvSpPr>
          <p:cNvPr id="27664" name="Rectangle 27663">
            <a:extLst>
              <a:ext uri="{FF2B5EF4-FFF2-40B4-BE49-F238E27FC236}">
                <a16:creationId xmlns:a16="http://schemas.microsoft.com/office/drawing/2014/main" id="{1018F0EA-FB4D-A518-BA2F-34BF3D894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6" name="Rectangle 27665">
            <a:extLst>
              <a:ext uri="{FF2B5EF4-FFF2-40B4-BE49-F238E27FC236}">
                <a16:creationId xmlns:a16="http://schemas.microsoft.com/office/drawing/2014/main" id="{BE8BC9F0-C90D-D48A-8CF8-6A445918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5" descr="http://blog.clicktale.com/wp-content/uploads/2011/05/customer-profiles1.png">
            <a:hlinkClick r:id="rId3"/>
            <a:extLst>
              <a:ext uri="{FF2B5EF4-FFF2-40B4-BE49-F238E27FC236}">
                <a16:creationId xmlns:a16="http://schemas.microsoft.com/office/drawing/2014/main" id="{8D25D977-3099-F44F-7D41-7BEF50CCE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9" r="4251" b="-1"/>
          <a:stretch/>
        </p:blipFill>
        <p:spPr bwMode="auto">
          <a:xfrm>
            <a:off x="6095999" y="1015920"/>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ontent Placeholder 2">
            <a:extLst>
              <a:ext uri="{FF2B5EF4-FFF2-40B4-BE49-F238E27FC236}">
                <a16:creationId xmlns:a16="http://schemas.microsoft.com/office/drawing/2014/main" id="{A5C6FACC-3DA4-1ABB-F6F9-6825BED021E7}"/>
              </a:ext>
            </a:extLst>
          </p:cNvPr>
          <p:cNvGraphicFramePr>
            <a:graphicFrameLocks/>
          </p:cNvGraphicFramePr>
          <p:nvPr>
            <p:extLst>
              <p:ext uri="{D42A27DB-BD31-4B8C-83A1-F6EECF244321}">
                <p14:modId xmlns:p14="http://schemas.microsoft.com/office/powerpoint/2010/main" val="2978759583"/>
              </p:ext>
            </p:extLst>
          </p:nvPr>
        </p:nvGraphicFramePr>
        <p:xfrm>
          <a:off x="462183" y="2053906"/>
          <a:ext cx="5049860" cy="48289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51" name="Title 1">
            <a:extLst>
              <a:ext uri="{FF2B5EF4-FFF2-40B4-BE49-F238E27FC236}">
                <a16:creationId xmlns:a16="http://schemas.microsoft.com/office/drawing/2014/main" id="{A43C8517-73AF-143B-F1D2-DB10DC71C867}"/>
              </a:ext>
            </a:extLst>
          </p:cNvPr>
          <p:cNvSpPr>
            <a:spLocks noGrp="1"/>
          </p:cNvSpPr>
          <p:nvPr>
            <p:ph type="title"/>
          </p:nvPr>
        </p:nvSpPr>
        <p:spPr bwMode="auto">
          <a:xfrm>
            <a:off x="6451195" y="722036"/>
            <a:ext cx="4560584" cy="69817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fontScale="90000"/>
          </a:bodyPr>
          <a:lstStyle/>
          <a:p>
            <a:r>
              <a:rPr lang="en-US" altLang="en-US" sz="4000" dirty="0"/>
              <a:t>Market Segmentation</a:t>
            </a:r>
          </a:p>
        </p:txBody>
      </p:sp>
    </p:spTree>
    <p:extLst>
      <p:ext uri="{BB962C8B-B14F-4D97-AF65-F5344CB8AC3E}">
        <p14:creationId xmlns:p14="http://schemas.microsoft.com/office/powerpoint/2010/main" val="2374555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advAuto="0"/>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85481EA-77A9-438D-93DD-94BD15807560}"/>
              </a:ext>
            </a:extLst>
          </p:cNvPr>
          <p:cNvSpPr>
            <a:spLocks noGrp="1"/>
          </p:cNvSpPr>
          <p:nvPr>
            <p:ph type="title"/>
          </p:nvPr>
        </p:nvSpPr>
        <p:spPr bwMode="auto">
          <a:xfrm>
            <a:off x="723900" y="457201"/>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tLang="en-US" dirty="0"/>
              <a:t>Snowmobile Example:</a:t>
            </a:r>
          </a:p>
        </p:txBody>
      </p:sp>
      <p:graphicFrame>
        <p:nvGraphicFramePr>
          <p:cNvPr id="28677" name="Content Placeholder 2">
            <a:extLst>
              <a:ext uri="{FF2B5EF4-FFF2-40B4-BE49-F238E27FC236}">
                <a16:creationId xmlns:a16="http://schemas.microsoft.com/office/drawing/2014/main" id="{EF6A191F-718F-AEFA-E188-464162E98BD6}"/>
              </a:ext>
            </a:extLst>
          </p:cNvPr>
          <p:cNvGraphicFramePr>
            <a:graphicFrameLocks noGrp="1"/>
          </p:cNvGraphicFramePr>
          <p:nvPr>
            <p:ph sz="half" idx="1"/>
            <p:extLst>
              <p:ext uri="{D42A27DB-BD31-4B8C-83A1-F6EECF244321}">
                <p14:modId xmlns:p14="http://schemas.microsoft.com/office/powerpoint/2010/main" val="110458432"/>
              </p:ext>
            </p:extLst>
          </p:nvPr>
        </p:nvGraphicFramePr>
        <p:xfrm>
          <a:off x="1226450" y="1886869"/>
          <a:ext cx="450058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This may contain: the outline of a person's body, with arms and legs spread out in front">
            <a:extLst>
              <a:ext uri="{FF2B5EF4-FFF2-40B4-BE49-F238E27FC236}">
                <a16:creationId xmlns:a16="http://schemas.microsoft.com/office/drawing/2014/main" id="{FD0A3C76-745C-6363-68B5-CC47BD739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0167" r="3" b="11388"/>
          <a:stretch/>
        </p:blipFill>
        <p:spPr bwMode="auto">
          <a:xfrm>
            <a:off x="6464970" y="840122"/>
            <a:ext cx="5301914" cy="5941729"/>
          </a:xfrm>
          <a:prstGeom prst="rect">
            <a:avLst/>
          </a:prstGeom>
          <a:solidFill>
            <a:srgbClr val="FFFFFF"/>
          </a:solidFill>
        </p:spPr>
      </p:pic>
      <p:sp>
        <p:nvSpPr>
          <p:cNvPr id="2" name="Rectangle 1">
            <a:hlinkClick r:id="rId8" action="ppaction://hlinkpres?slideindex=1&amp;slidetitle="/>
            <a:extLst>
              <a:ext uri="{FF2B5EF4-FFF2-40B4-BE49-F238E27FC236}">
                <a16:creationId xmlns:a16="http://schemas.microsoft.com/office/drawing/2014/main" id="{FE53378E-2F7D-CD81-DE09-FACE6CE891C2}"/>
              </a:ext>
            </a:extLst>
          </p:cNvPr>
          <p:cNvSpPr/>
          <p:nvPr/>
        </p:nvSpPr>
        <p:spPr>
          <a:xfrm>
            <a:off x="8500311" y="2625850"/>
            <a:ext cx="1524000" cy="1524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Person(s) most likely to buy my product</a:t>
            </a:r>
          </a:p>
        </p:txBody>
      </p:sp>
    </p:spTree>
    <p:extLst>
      <p:ext uri="{BB962C8B-B14F-4D97-AF65-F5344CB8AC3E}">
        <p14:creationId xmlns:p14="http://schemas.microsoft.com/office/powerpoint/2010/main" val="846613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3C7F-E67A-5F43-E931-D9B4CFB99026}"/>
              </a:ext>
            </a:extLst>
          </p:cNvPr>
          <p:cNvSpPr>
            <a:spLocks noGrp="1"/>
          </p:cNvSpPr>
          <p:nvPr>
            <p:ph type="title"/>
          </p:nvPr>
        </p:nvSpPr>
        <p:spPr>
          <a:xfrm>
            <a:off x="657726" y="312064"/>
            <a:ext cx="4828674" cy="1143000"/>
          </a:xfrm>
        </p:spPr>
        <p:txBody>
          <a:bodyPr>
            <a:normAutofit/>
          </a:bodyPr>
          <a:lstStyle/>
          <a:p>
            <a:r>
              <a:rPr lang="en-US" dirty="0"/>
              <a:t>Tesla Assignment</a:t>
            </a:r>
          </a:p>
        </p:txBody>
      </p:sp>
      <p:grpSp>
        <p:nvGrpSpPr>
          <p:cNvPr id="7" name="Group 6">
            <a:extLst>
              <a:ext uri="{FF2B5EF4-FFF2-40B4-BE49-F238E27FC236}">
                <a16:creationId xmlns:a16="http://schemas.microsoft.com/office/drawing/2014/main" id="{A0F2A05F-AF47-61CA-A58E-48933118E0C5}"/>
              </a:ext>
            </a:extLst>
          </p:cNvPr>
          <p:cNvGrpSpPr/>
          <p:nvPr/>
        </p:nvGrpSpPr>
        <p:grpSpPr>
          <a:xfrm>
            <a:off x="425116" y="1455064"/>
            <a:ext cx="5200650" cy="5145087"/>
            <a:chOff x="1343025" y="1066800"/>
            <a:chExt cx="5200650" cy="5145087"/>
          </a:xfrm>
        </p:grpSpPr>
        <p:pic>
          <p:nvPicPr>
            <p:cNvPr id="3074" name="Picture 2" descr="Tesla Massively Reduces Prices. Here Are the New Prices and Why They Did It">
              <a:extLst>
                <a:ext uri="{FF2B5EF4-FFF2-40B4-BE49-F238E27FC236}">
                  <a16:creationId xmlns:a16="http://schemas.microsoft.com/office/drawing/2014/main" id="{9ABDE5CD-933F-667C-A50F-076068814C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125"/>
            <a:stretch/>
          </p:blipFill>
          <p:spPr bwMode="auto">
            <a:xfrm>
              <a:off x="1343025" y="1066800"/>
              <a:ext cx="520065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sla Massively Reduces Prices. Here Are the New Prices and Why They Did It">
              <a:extLst>
                <a:ext uri="{FF2B5EF4-FFF2-40B4-BE49-F238E27FC236}">
                  <a16:creationId xmlns:a16="http://schemas.microsoft.com/office/drawing/2014/main" id="{30CF5604-16B4-D69E-27EA-97AAEFB38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417" t="22215" r="30833"/>
            <a:stretch/>
          </p:blipFill>
          <p:spPr bwMode="auto">
            <a:xfrm>
              <a:off x="5286375" y="2209800"/>
              <a:ext cx="1257300" cy="400208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Content Placeholder 2">
            <a:extLst>
              <a:ext uri="{FF2B5EF4-FFF2-40B4-BE49-F238E27FC236}">
                <a16:creationId xmlns:a16="http://schemas.microsoft.com/office/drawing/2014/main" id="{36303A87-2B79-D69F-E66E-D86E8AF39B8F}"/>
              </a:ext>
            </a:extLst>
          </p:cNvPr>
          <p:cNvGraphicFramePr>
            <a:graphicFrameLocks noGrp="1"/>
          </p:cNvGraphicFramePr>
          <p:nvPr>
            <p:ph sz="half" idx="1"/>
            <p:extLst>
              <p:ext uri="{D42A27DB-BD31-4B8C-83A1-F6EECF244321}">
                <p14:modId xmlns:p14="http://schemas.microsoft.com/office/powerpoint/2010/main" val="337561622"/>
              </p:ext>
            </p:extLst>
          </p:nvPr>
        </p:nvGraphicFramePr>
        <p:xfrm>
          <a:off x="5979695" y="0"/>
          <a:ext cx="5673972" cy="587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604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sla Car Prices In 2020: How Much ...">
            <a:hlinkClick r:id="rId2" action="ppaction://hlinkfile"/>
            <a:extLst>
              <a:ext uri="{FF2B5EF4-FFF2-40B4-BE49-F238E27FC236}">
                <a16:creationId xmlns:a16="http://schemas.microsoft.com/office/drawing/2014/main" id="{8C82B3A4-650C-4B48-724C-EDAF1C275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521" y="2519363"/>
            <a:ext cx="6238874" cy="31194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E1CA729-55A9-50CD-06C7-77BDA47CAB38}"/>
              </a:ext>
            </a:extLst>
          </p:cNvPr>
          <p:cNvSpPr>
            <a:spLocks noGrp="1"/>
          </p:cNvSpPr>
          <p:nvPr>
            <p:ph type="title"/>
          </p:nvPr>
        </p:nvSpPr>
        <p:spPr bwMode="auto">
          <a:xfrm>
            <a:off x="1905000" y="12192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tLang="en-US" dirty="0"/>
              <a:t>Answers to the Tesla Assignment</a:t>
            </a:r>
          </a:p>
        </p:txBody>
      </p:sp>
    </p:spTree>
    <p:extLst>
      <p:ext uri="{BB962C8B-B14F-4D97-AF65-F5344CB8AC3E}">
        <p14:creationId xmlns:p14="http://schemas.microsoft.com/office/powerpoint/2010/main" val="1764759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24782</TotalTime>
  <Words>593</Words>
  <Application>Microsoft Office PowerPoint</Application>
  <PresentationFormat>Widescreen</PresentationFormat>
  <Paragraphs>69</Paragraphs>
  <Slides>12</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Calibri</vt:lpstr>
      <vt:lpstr>Calibri Light</vt:lpstr>
      <vt:lpstr>Times New Roman</vt:lpstr>
      <vt:lpstr>Office Theme</vt:lpstr>
      <vt:lpstr>Target Markets for a Business</vt:lpstr>
      <vt:lpstr>Assignment</vt:lpstr>
      <vt:lpstr>PowerPoint Presentation</vt:lpstr>
      <vt:lpstr>Three Ways to Market Products</vt:lpstr>
      <vt:lpstr>How to do Market Segmentation (Narrow)</vt:lpstr>
      <vt:lpstr>Market Segmentation</vt:lpstr>
      <vt:lpstr>Snowmobile Example:</vt:lpstr>
      <vt:lpstr>Tesla Assignment</vt:lpstr>
      <vt:lpstr>Answers to the Tesla Assignment</vt:lpstr>
      <vt:lpstr>Why Define a Target Market?</vt:lpstr>
      <vt:lpstr>Team Activity: Niche Target Market</vt:lpstr>
      <vt:lpstr>Quick Write!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Accounting</dc:title>
  <dc:creator>Microsoft Office User</dc:creator>
  <cp:lastModifiedBy>Cassie Vetter</cp:lastModifiedBy>
  <cp:revision>316</cp:revision>
  <dcterms:created xsi:type="dcterms:W3CDTF">2023-04-17T18:10:03Z</dcterms:created>
  <dcterms:modified xsi:type="dcterms:W3CDTF">2024-12-01T18:41:06Z</dcterms:modified>
</cp:coreProperties>
</file>